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56" r:id="rId2"/>
    <p:sldId id="264" r:id="rId3"/>
    <p:sldId id="271" r:id="rId4"/>
    <p:sldId id="260" r:id="rId5"/>
    <p:sldId id="273" r:id="rId6"/>
    <p:sldId id="270"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D4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F01E8E-393A-CE49-F1FF-CBFD0B220D13}" v="2133" dt="2022-10-03T03:07:21.866"/>
    <p1510:client id="{306708BA-F7E1-4EEB-A8A8-15BDEB923DF1}" v="249" dt="2022-10-01T18:49:42.592"/>
    <p1510:client id="{412030C0-7D0D-4055-0CC7-BA7DEA487E33}" v="723" dt="2022-10-05T15:43:53.857"/>
    <p1510:client id="{783B03DD-B056-AC89-05E5-2D060D7D276C}" v="480" dt="2022-10-02T14:00:06.251"/>
    <p1510:client id="{88B5640F-5D05-4D61-1456-C8423DC5E8EC}" v="811" dt="2022-10-02T02:17:10.672"/>
    <p1510:client id="{A5077DDB-C231-2031-E2B0-C84305E5B7D9}" v="4" dt="2022-10-03T20:07:22.920"/>
    <p1510:client id="{A9792070-7D32-A3EA-5685-AFF1A2E264B8}" v="640" dt="2022-10-02T02:53:38.316"/>
    <p1510:client id="{D468E3A4-EC4B-749B-70DE-C1AB481DD4A2}" v="15" dt="2022-10-02T13:06:30.549"/>
    <p1510:client id="{DD38FAB3-C65F-307B-A04F-7FCE473B8C4A}" v="61" dt="2022-10-02T13:13:48.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Diane Welter" userId="S::dws4443@uncw.edu::d247d5a5-ac2b-4bf3-a46c-c6fe27394e90" providerId="AD" clId="Web-{306708BA-F7E1-4EEB-A8A8-15BDEB923DF1}"/>
    <pc:docChg chg="modSld">
      <pc:chgData name="Sullivan, Diane Welter" userId="S::dws4443@uncw.edu::d247d5a5-ac2b-4bf3-a46c-c6fe27394e90" providerId="AD" clId="Web-{306708BA-F7E1-4EEB-A8A8-15BDEB923DF1}" dt="2022-10-01T18:49:42.592" v="245"/>
      <pc:docMkLst>
        <pc:docMk/>
      </pc:docMkLst>
      <pc:sldChg chg="modSp">
        <pc:chgData name="Sullivan, Diane Welter" userId="S::dws4443@uncw.edu::d247d5a5-ac2b-4bf3-a46c-c6fe27394e90" providerId="AD" clId="Web-{306708BA-F7E1-4EEB-A8A8-15BDEB923DF1}" dt="2022-10-01T18:36:37.912" v="32"/>
        <pc:sldMkLst>
          <pc:docMk/>
          <pc:sldMk cId="1652133998" sldId="256"/>
        </pc:sldMkLst>
        <pc:spChg chg="mod">
          <ac:chgData name="Sullivan, Diane Welter" userId="S::dws4443@uncw.edu::d247d5a5-ac2b-4bf3-a46c-c6fe27394e90" providerId="AD" clId="Web-{306708BA-F7E1-4EEB-A8A8-15BDEB923DF1}" dt="2022-10-01T18:32:33.514" v="15" actId="20577"/>
          <ac:spMkLst>
            <pc:docMk/>
            <pc:sldMk cId="1652133998" sldId="256"/>
            <ac:spMk id="6" creationId="{00000000-0000-0000-0000-000000000000}"/>
          </ac:spMkLst>
        </pc:spChg>
        <pc:spChg chg="mod">
          <ac:chgData name="Sullivan, Diane Welter" userId="S::dws4443@uncw.edu::d247d5a5-ac2b-4bf3-a46c-c6fe27394e90" providerId="AD" clId="Web-{306708BA-F7E1-4EEB-A8A8-15BDEB923DF1}" dt="2022-10-01T18:33:28.953" v="31" actId="20577"/>
          <ac:spMkLst>
            <pc:docMk/>
            <pc:sldMk cId="1652133998" sldId="256"/>
            <ac:spMk id="7" creationId="{00000000-0000-0000-0000-000000000000}"/>
          </ac:spMkLst>
        </pc:spChg>
        <pc:picChg chg="mod">
          <ac:chgData name="Sullivan, Diane Welter" userId="S::dws4443@uncw.edu::d247d5a5-ac2b-4bf3-a46c-c6fe27394e90" providerId="AD" clId="Web-{306708BA-F7E1-4EEB-A8A8-15BDEB923DF1}" dt="2022-10-01T18:36:37.912" v="32"/>
          <ac:picMkLst>
            <pc:docMk/>
            <pc:sldMk cId="1652133998" sldId="256"/>
            <ac:picMk id="4" creationId="{00000000-0000-0000-0000-000000000000}"/>
          </ac:picMkLst>
        </pc:picChg>
      </pc:sldChg>
      <pc:sldChg chg="modSp">
        <pc:chgData name="Sullivan, Diane Welter" userId="S::dws4443@uncw.edu::d247d5a5-ac2b-4bf3-a46c-c6fe27394e90" providerId="AD" clId="Web-{306708BA-F7E1-4EEB-A8A8-15BDEB923DF1}" dt="2022-10-01T18:48:15.542" v="215" actId="20577"/>
        <pc:sldMkLst>
          <pc:docMk/>
          <pc:sldMk cId="1654255301" sldId="257"/>
        </pc:sldMkLst>
        <pc:spChg chg="mod">
          <ac:chgData name="Sullivan, Diane Welter" userId="S::dws4443@uncw.edu::d247d5a5-ac2b-4bf3-a46c-c6fe27394e90" providerId="AD" clId="Web-{306708BA-F7E1-4EEB-A8A8-15BDEB923DF1}" dt="2022-10-01T18:41:59.438" v="48" actId="20577"/>
          <ac:spMkLst>
            <pc:docMk/>
            <pc:sldMk cId="1654255301" sldId="257"/>
            <ac:spMk id="13" creationId="{00000000-0000-0000-0000-000000000000}"/>
          </ac:spMkLst>
        </pc:spChg>
        <pc:spChg chg="mod">
          <ac:chgData name="Sullivan, Diane Welter" userId="S::dws4443@uncw.edu::d247d5a5-ac2b-4bf3-a46c-c6fe27394e90" providerId="AD" clId="Web-{306708BA-F7E1-4EEB-A8A8-15BDEB923DF1}" dt="2022-10-01T18:48:15.542" v="215" actId="20577"/>
          <ac:spMkLst>
            <pc:docMk/>
            <pc:sldMk cId="1654255301" sldId="257"/>
            <ac:spMk id="14" creationId="{00000000-0000-0000-0000-000000000000}"/>
          </ac:spMkLst>
        </pc:spChg>
      </pc:sldChg>
      <pc:sldChg chg="addSp delSp modSp">
        <pc:chgData name="Sullivan, Diane Welter" userId="S::dws4443@uncw.edu::d247d5a5-ac2b-4bf3-a46c-c6fe27394e90" providerId="AD" clId="Web-{306708BA-F7E1-4EEB-A8A8-15BDEB923DF1}" dt="2022-10-01T18:49:42.592" v="245"/>
        <pc:sldMkLst>
          <pc:docMk/>
          <pc:sldMk cId="4010278615" sldId="258"/>
        </pc:sldMkLst>
        <pc:spChg chg="mod">
          <ac:chgData name="Sullivan, Diane Welter" userId="S::dws4443@uncw.edu::d247d5a5-ac2b-4bf3-a46c-c6fe27394e90" providerId="AD" clId="Web-{306708BA-F7E1-4EEB-A8A8-15BDEB923DF1}" dt="2022-10-01T18:49:38.013" v="244" actId="20577"/>
          <ac:spMkLst>
            <pc:docMk/>
            <pc:sldMk cId="4010278615" sldId="258"/>
            <ac:spMk id="2" creationId="{00000000-0000-0000-0000-000000000000}"/>
          </ac:spMkLst>
        </pc:spChg>
        <pc:spChg chg="add mod">
          <ac:chgData name="Sullivan, Diane Welter" userId="S::dws4443@uncw.edu::d247d5a5-ac2b-4bf3-a46c-c6fe27394e90" providerId="AD" clId="Web-{306708BA-F7E1-4EEB-A8A8-15BDEB923DF1}" dt="2022-10-01T18:49:42.592" v="245"/>
          <ac:spMkLst>
            <pc:docMk/>
            <pc:sldMk cId="4010278615" sldId="258"/>
            <ac:spMk id="4" creationId="{8F493461-92A9-C266-D359-2FD81135F70D}"/>
          </ac:spMkLst>
        </pc:spChg>
        <pc:graphicFrameChg chg="del">
          <ac:chgData name="Sullivan, Diane Welter" userId="S::dws4443@uncw.edu::d247d5a5-ac2b-4bf3-a46c-c6fe27394e90" providerId="AD" clId="Web-{306708BA-F7E1-4EEB-A8A8-15BDEB923DF1}" dt="2022-10-01T18:49:42.592" v="245"/>
          <ac:graphicFrameMkLst>
            <pc:docMk/>
            <pc:sldMk cId="4010278615" sldId="258"/>
            <ac:graphicFrameMk id="6" creationId="{00000000-0000-0000-0000-000000000000}"/>
          </ac:graphicFrameMkLst>
        </pc:graphicFrameChg>
      </pc:sldChg>
    </pc:docChg>
  </pc:docChgLst>
  <pc:docChgLst>
    <pc:chgData name="Sullivan, Diane Welter" userId="S::dws4443@uncw.edu::d247d5a5-ac2b-4bf3-a46c-c6fe27394e90" providerId="AD" clId="Web-{A5077DDB-C231-2031-E2B0-C84305E5B7D9}"/>
    <pc:docChg chg="addSld modSld">
      <pc:chgData name="Sullivan, Diane Welter" userId="S::dws4443@uncw.edu::d247d5a5-ac2b-4bf3-a46c-c6fe27394e90" providerId="AD" clId="Web-{A5077DDB-C231-2031-E2B0-C84305E5B7D9}" dt="2022-10-03T20:07:22.920" v="3" actId="1076"/>
      <pc:docMkLst>
        <pc:docMk/>
      </pc:docMkLst>
      <pc:sldChg chg="new mod setBg">
        <pc:chgData name="Sullivan, Diane Welter" userId="S::dws4443@uncw.edu::d247d5a5-ac2b-4bf3-a46c-c6fe27394e90" providerId="AD" clId="Web-{A5077DDB-C231-2031-E2B0-C84305E5B7D9}" dt="2022-10-03T20:06:58.732" v="1"/>
        <pc:sldMkLst>
          <pc:docMk/>
          <pc:sldMk cId="2887013487" sldId="272"/>
        </pc:sldMkLst>
      </pc:sldChg>
      <pc:sldChg chg="modSp add replId">
        <pc:chgData name="Sullivan, Diane Welter" userId="S::dws4443@uncw.edu::d247d5a5-ac2b-4bf3-a46c-c6fe27394e90" providerId="AD" clId="Web-{A5077DDB-C231-2031-E2B0-C84305E5B7D9}" dt="2022-10-03T20:07:22.920" v="3" actId="1076"/>
        <pc:sldMkLst>
          <pc:docMk/>
          <pc:sldMk cId="3505011316" sldId="273"/>
        </pc:sldMkLst>
        <pc:picChg chg="mod">
          <ac:chgData name="Sullivan, Diane Welter" userId="S::dws4443@uncw.edu::d247d5a5-ac2b-4bf3-a46c-c6fe27394e90" providerId="AD" clId="Web-{A5077DDB-C231-2031-E2B0-C84305E5B7D9}" dt="2022-10-03T20:07:22.920" v="3" actId="1076"/>
          <ac:picMkLst>
            <pc:docMk/>
            <pc:sldMk cId="3505011316" sldId="273"/>
            <ac:picMk id="4" creationId="{94A6A76B-4ACC-F6E7-5A92-45BA7604A6AE}"/>
          </ac:picMkLst>
        </pc:picChg>
      </pc:sldChg>
    </pc:docChg>
  </pc:docChgLst>
  <pc:docChgLst>
    <pc:chgData name="Sullivan, Diane Welter" userId="S::dws4443@uncw.edu::d247d5a5-ac2b-4bf3-a46c-c6fe27394e90" providerId="AD" clId="Web-{DD38FAB3-C65F-307B-A04F-7FCE473B8C4A}"/>
    <pc:docChg chg="modSld">
      <pc:chgData name="Sullivan, Diane Welter" userId="S::dws4443@uncw.edu::d247d5a5-ac2b-4bf3-a46c-c6fe27394e90" providerId="AD" clId="Web-{DD38FAB3-C65F-307B-A04F-7FCE473B8C4A}" dt="2022-10-02T13:13:48.243" v="60" actId="20577"/>
      <pc:docMkLst>
        <pc:docMk/>
      </pc:docMkLst>
      <pc:sldChg chg="addSp delSp modSp delAnim">
        <pc:chgData name="Sullivan, Diane Welter" userId="S::dws4443@uncw.edu::d247d5a5-ac2b-4bf3-a46c-c6fe27394e90" providerId="AD" clId="Web-{DD38FAB3-C65F-307B-A04F-7FCE473B8C4A}" dt="2022-10-02T13:13:48.243" v="60" actId="20577"/>
        <pc:sldMkLst>
          <pc:docMk/>
          <pc:sldMk cId="1652133998" sldId="256"/>
        </pc:sldMkLst>
        <pc:spChg chg="add mod">
          <ac:chgData name="Sullivan, Diane Welter" userId="S::dws4443@uncw.edu::d247d5a5-ac2b-4bf3-a46c-c6fe27394e90" providerId="AD" clId="Web-{DD38FAB3-C65F-307B-A04F-7FCE473B8C4A}" dt="2022-10-02T13:13:48.243" v="60" actId="20577"/>
          <ac:spMkLst>
            <pc:docMk/>
            <pc:sldMk cId="1652133998" sldId="256"/>
            <ac:spMk id="3" creationId="{2C422EC9-B575-2E4D-597B-4FC7F20931D9}"/>
          </ac:spMkLst>
        </pc:spChg>
        <pc:spChg chg="del">
          <ac:chgData name="Sullivan, Diane Welter" userId="S::dws4443@uncw.edu::d247d5a5-ac2b-4bf3-a46c-c6fe27394e90" providerId="AD" clId="Web-{DD38FAB3-C65F-307B-A04F-7FCE473B8C4A}" dt="2022-10-02T13:07:56.028" v="0"/>
          <ac:spMkLst>
            <pc:docMk/>
            <pc:sldMk cId="1652133998" sldId="256"/>
            <ac:spMk id="7" creationId="{00000000-0000-0000-0000-000000000000}"/>
          </ac:spMkLst>
        </pc:spChg>
      </pc:sldChg>
    </pc:docChg>
  </pc:docChgLst>
  <pc:docChgLst>
    <pc:chgData name="Sullivan, Diane Welter" userId="S::dws4443@uncw.edu::d247d5a5-ac2b-4bf3-a46c-c6fe27394e90" providerId="AD" clId="Web-{412030C0-7D0D-4055-0CC7-BA7DEA487E33}"/>
    <pc:docChg chg="delSld modSld">
      <pc:chgData name="Sullivan, Diane Welter" userId="S::dws4443@uncw.edu::d247d5a5-ac2b-4bf3-a46c-c6fe27394e90" providerId="AD" clId="Web-{412030C0-7D0D-4055-0CC7-BA7DEA487E33}" dt="2022-10-05T15:43:51.325" v="774" actId="20577"/>
      <pc:docMkLst>
        <pc:docMk/>
      </pc:docMkLst>
      <pc:sldChg chg="del">
        <pc:chgData name="Sullivan, Diane Welter" userId="S::dws4443@uncw.edu::d247d5a5-ac2b-4bf3-a46c-c6fe27394e90" providerId="AD" clId="Web-{412030C0-7D0D-4055-0CC7-BA7DEA487E33}" dt="2022-10-05T15:28:23.567" v="535"/>
        <pc:sldMkLst>
          <pc:docMk/>
          <pc:sldMk cId="2853788422" sldId="259"/>
        </pc:sldMkLst>
      </pc:sldChg>
      <pc:sldChg chg="modSp">
        <pc:chgData name="Sullivan, Diane Welter" userId="S::dws4443@uncw.edu::d247d5a5-ac2b-4bf3-a46c-c6fe27394e90" providerId="AD" clId="Web-{412030C0-7D0D-4055-0CC7-BA7DEA487E33}" dt="2022-10-05T14:59:55.803" v="227" actId="20577"/>
        <pc:sldMkLst>
          <pc:docMk/>
          <pc:sldMk cId="4224509479" sldId="260"/>
        </pc:sldMkLst>
        <pc:graphicFrameChg chg="modGraphic">
          <ac:chgData name="Sullivan, Diane Welter" userId="S::dws4443@uncw.edu::d247d5a5-ac2b-4bf3-a46c-c6fe27394e90" providerId="AD" clId="Web-{412030C0-7D0D-4055-0CC7-BA7DEA487E33}" dt="2022-10-05T14:59:55.803" v="227" actId="20577"/>
          <ac:graphicFrameMkLst>
            <pc:docMk/>
            <pc:sldMk cId="4224509479" sldId="260"/>
            <ac:graphicFrameMk id="4" creationId="{00000000-0000-0000-0000-000000000000}"/>
          </ac:graphicFrameMkLst>
        </pc:graphicFrameChg>
      </pc:sldChg>
      <pc:sldChg chg="addSp delSp modSp">
        <pc:chgData name="Sullivan, Diane Welter" userId="S::dws4443@uncw.edu::d247d5a5-ac2b-4bf3-a46c-c6fe27394e90" providerId="AD" clId="Web-{412030C0-7D0D-4055-0CC7-BA7DEA487E33}" dt="2022-10-05T15:43:51.325" v="774" actId="20577"/>
        <pc:sldMkLst>
          <pc:docMk/>
          <pc:sldMk cId="3197023440" sldId="265"/>
        </pc:sldMkLst>
        <pc:spChg chg="mod">
          <ac:chgData name="Sullivan, Diane Welter" userId="S::dws4443@uncw.edu::d247d5a5-ac2b-4bf3-a46c-c6fe27394e90" providerId="AD" clId="Web-{412030C0-7D0D-4055-0CC7-BA7DEA487E33}" dt="2022-10-05T15:33:03.980" v="566" actId="20577"/>
          <ac:spMkLst>
            <pc:docMk/>
            <pc:sldMk cId="3197023440" sldId="265"/>
            <ac:spMk id="2" creationId="{00000000-0000-0000-0000-000000000000}"/>
          </ac:spMkLst>
        </pc:spChg>
        <pc:spChg chg="mod">
          <ac:chgData name="Sullivan, Diane Welter" userId="S::dws4443@uncw.edu::d247d5a5-ac2b-4bf3-a46c-c6fe27394e90" providerId="AD" clId="Web-{412030C0-7D0D-4055-0CC7-BA7DEA487E33}" dt="2022-10-05T15:36:33.814" v="685" actId="20577"/>
          <ac:spMkLst>
            <pc:docMk/>
            <pc:sldMk cId="3197023440" sldId="265"/>
            <ac:spMk id="3" creationId="{00000000-0000-0000-0000-000000000000}"/>
          </ac:spMkLst>
        </pc:spChg>
        <pc:spChg chg="mod">
          <ac:chgData name="Sullivan, Diane Welter" userId="S::dws4443@uncw.edu::d247d5a5-ac2b-4bf3-a46c-c6fe27394e90" providerId="AD" clId="Web-{412030C0-7D0D-4055-0CC7-BA7DEA487E33}" dt="2022-10-05T15:43:51.325" v="774" actId="20577"/>
          <ac:spMkLst>
            <pc:docMk/>
            <pc:sldMk cId="3197023440" sldId="265"/>
            <ac:spMk id="4" creationId="{00000000-0000-0000-0000-000000000000}"/>
          </ac:spMkLst>
        </pc:spChg>
        <pc:graphicFrameChg chg="add del mod modGraphic">
          <ac:chgData name="Sullivan, Diane Welter" userId="S::dws4443@uncw.edu::d247d5a5-ac2b-4bf3-a46c-c6fe27394e90" providerId="AD" clId="Web-{412030C0-7D0D-4055-0CC7-BA7DEA487E33}" dt="2022-10-05T15:38:28.223" v="691"/>
          <ac:graphicFrameMkLst>
            <pc:docMk/>
            <pc:sldMk cId="3197023440" sldId="265"/>
            <ac:graphicFrameMk id="5" creationId="{DC07D412-5E62-9A2B-C7FF-669607AF0198}"/>
          </ac:graphicFrameMkLst>
        </pc:graphicFrameChg>
      </pc:sldChg>
      <pc:sldChg chg="addSp modSp">
        <pc:chgData name="Sullivan, Diane Welter" userId="S::dws4443@uncw.edu::d247d5a5-ac2b-4bf3-a46c-c6fe27394e90" providerId="AD" clId="Web-{412030C0-7D0D-4055-0CC7-BA7DEA487E33}" dt="2022-10-05T15:09:28.771" v="387" actId="14100"/>
        <pc:sldMkLst>
          <pc:docMk/>
          <pc:sldMk cId="2851827619" sldId="270"/>
        </pc:sldMkLst>
        <pc:spChg chg="mod">
          <ac:chgData name="Sullivan, Diane Welter" userId="S::dws4443@uncw.edu::d247d5a5-ac2b-4bf3-a46c-c6fe27394e90" providerId="AD" clId="Web-{412030C0-7D0D-4055-0CC7-BA7DEA487E33}" dt="2022-10-05T15:07:47.112" v="378" actId="20577"/>
          <ac:spMkLst>
            <pc:docMk/>
            <pc:sldMk cId="2851827619" sldId="270"/>
            <ac:spMk id="2" creationId="{AF336065-2FFD-A0BD-D50A-65D3AF278C9F}"/>
          </ac:spMkLst>
        </pc:spChg>
        <pc:spChg chg="mod">
          <ac:chgData name="Sullivan, Diane Welter" userId="S::dws4443@uncw.edu::d247d5a5-ac2b-4bf3-a46c-c6fe27394e90" providerId="AD" clId="Web-{412030C0-7D0D-4055-0CC7-BA7DEA487E33}" dt="2022-10-05T15:06:58.408" v="367" actId="20577"/>
          <ac:spMkLst>
            <pc:docMk/>
            <pc:sldMk cId="2851827619" sldId="270"/>
            <ac:spMk id="11" creationId="{0657F7F5-75D1-1144-5E0D-8BA40FE4EC9A}"/>
          </ac:spMkLst>
        </pc:spChg>
        <pc:cxnChg chg="add mod">
          <ac:chgData name="Sullivan, Diane Welter" userId="S::dws4443@uncw.edu::d247d5a5-ac2b-4bf3-a46c-c6fe27394e90" providerId="AD" clId="Web-{412030C0-7D0D-4055-0CC7-BA7DEA487E33}" dt="2022-10-05T15:08:11.628" v="381" actId="14100"/>
          <ac:cxnSpMkLst>
            <pc:docMk/>
            <pc:sldMk cId="2851827619" sldId="270"/>
            <ac:cxnSpMk id="6" creationId="{BD3DD43E-5366-EA6E-EAC6-3990DEF47825}"/>
          </ac:cxnSpMkLst>
        </pc:cxnChg>
        <pc:cxnChg chg="add mod">
          <ac:chgData name="Sullivan, Diane Welter" userId="S::dws4443@uncw.edu::d247d5a5-ac2b-4bf3-a46c-c6fe27394e90" providerId="AD" clId="Web-{412030C0-7D0D-4055-0CC7-BA7DEA487E33}" dt="2022-10-05T15:08:56.629" v="384" actId="14100"/>
          <ac:cxnSpMkLst>
            <pc:docMk/>
            <pc:sldMk cId="2851827619" sldId="270"/>
            <ac:cxnSpMk id="13" creationId="{F7F0211B-0310-7DFE-0D80-BF7FC0CF25AE}"/>
          </ac:cxnSpMkLst>
        </pc:cxnChg>
        <pc:cxnChg chg="add mod">
          <ac:chgData name="Sullivan, Diane Welter" userId="S::dws4443@uncw.edu::d247d5a5-ac2b-4bf3-a46c-c6fe27394e90" providerId="AD" clId="Web-{412030C0-7D0D-4055-0CC7-BA7DEA487E33}" dt="2022-10-05T15:09:28.771" v="387" actId="14100"/>
          <ac:cxnSpMkLst>
            <pc:docMk/>
            <pc:sldMk cId="2851827619" sldId="270"/>
            <ac:cxnSpMk id="14" creationId="{0329C902-619C-93F3-6165-939018705E71}"/>
          </ac:cxnSpMkLst>
        </pc:cxnChg>
      </pc:sldChg>
      <pc:sldChg chg="del">
        <pc:chgData name="Sullivan, Diane Welter" userId="S::dws4443@uncw.edu::d247d5a5-ac2b-4bf3-a46c-c6fe27394e90" providerId="AD" clId="Web-{412030C0-7D0D-4055-0CC7-BA7DEA487E33}" dt="2022-10-05T15:28:26.363" v="536"/>
        <pc:sldMkLst>
          <pc:docMk/>
          <pc:sldMk cId="2887013487" sldId="272"/>
        </pc:sldMkLst>
      </pc:sldChg>
      <pc:sldChg chg="addSp modSp">
        <pc:chgData name="Sullivan, Diane Welter" userId="S::dws4443@uncw.edu::d247d5a5-ac2b-4bf3-a46c-c6fe27394e90" providerId="AD" clId="Web-{412030C0-7D0D-4055-0CC7-BA7DEA487E33}" dt="2022-10-05T15:43:34.731" v="773"/>
        <pc:sldMkLst>
          <pc:docMk/>
          <pc:sldMk cId="3505011316" sldId="273"/>
        </pc:sldMkLst>
        <pc:spChg chg="mod">
          <ac:chgData name="Sullivan, Diane Welter" userId="S::dws4443@uncw.edu::d247d5a5-ac2b-4bf3-a46c-c6fe27394e90" providerId="AD" clId="Web-{412030C0-7D0D-4055-0CC7-BA7DEA487E33}" dt="2022-10-05T15:27:38.284" v="533" actId="20577"/>
          <ac:spMkLst>
            <pc:docMk/>
            <pc:sldMk cId="3505011316" sldId="273"/>
            <ac:spMk id="2" creationId="{00000000-0000-0000-0000-000000000000}"/>
          </ac:spMkLst>
        </pc:spChg>
        <pc:spChg chg="mod">
          <ac:chgData name="Sullivan, Diane Welter" userId="S::dws4443@uncw.edu::d247d5a5-ac2b-4bf3-a46c-c6fe27394e90" providerId="AD" clId="Web-{412030C0-7D0D-4055-0CC7-BA7DEA487E33}" dt="2022-10-05T15:03:52.325" v="309" actId="20577"/>
          <ac:spMkLst>
            <pc:docMk/>
            <pc:sldMk cId="3505011316" sldId="273"/>
            <ac:spMk id="15" creationId="{D87191ED-72A3-338D-4284-990760FA36C2}"/>
          </ac:spMkLst>
        </pc:spChg>
        <pc:spChg chg="add mod">
          <ac:chgData name="Sullivan, Diane Welter" userId="S::dws4443@uncw.edu::d247d5a5-ac2b-4bf3-a46c-c6fe27394e90" providerId="AD" clId="Web-{412030C0-7D0D-4055-0CC7-BA7DEA487E33}" dt="2022-10-05T15:43:22.887" v="772" actId="14100"/>
          <ac:spMkLst>
            <pc:docMk/>
            <pc:sldMk cId="3505011316" sldId="273"/>
            <ac:spMk id="17" creationId="{D1D6A652-BBFB-C0A3-ECB0-DFCC111A3499}"/>
          </ac:spMkLst>
        </pc:spChg>
        <pc:graphicFrameChg chg="mod modGraphic">
          <ac:chgData name="Sullivan, Diane Welter" userId="S::dws4443@uncw.edu::d247d5a5-ac2b-4bf3-a46c-c6fe27394e90" providerId="AD" clId="Web-{412030C0-7D0D-4055-0CC7-BA7DEA487E33}" dt="2022-10-05T15:43:34.731" v="773"/>
          <ac:graphicFrameMkLst>
            <pc:docMk/>
            <pc:sldMk cId="3505011316" sldId="273"/>
            <ac:graphicFrameMk id="7" creationId="{42928CA2-FFE5-ED8F-E2E1-07FBFC09B8D8}"/>
          </ac:graphicFrameMkLst>
        </pc:graphicFrameChg>
        <pc:cxnChg chg="mod">
          <ac:chgData name="Sullivan, Diane Welter" userId="S::dws4443@uncw.edu::d247d5a5-ac2b-4bf3-a46c-c6fe27394e90" providerId="AD" clId="Web-{412030C0-7D0D-4055-0CC7-BA7DEA487E33}" dt="2022-10-05T15:27:56.206" v="534" actId="14100"/>
          <ac:cxnSpMkLst>
            <pc:docMk/>
            <pc:sldMk cId="3505011316" sldId="273"/>
            <ac:cxnSpMk id="8" creationId="{713CF8D7-CF78-981E-D461-E9FDD00BB936}"/>
          </ac:cxnSpMkLst>
        </pc:cxnChg>
      </pc:sldChg>
    </pc:docChg>
  </pc:docChgLst>
  <pc:docChgLst>
    <pc:chgData name="Sullivan, Diane Welter" userId="S::dws4443@uncw.edu::d247d5a5-ac2b-4bf3-a46c-c6fe27394e90" providerId="AD" clId="Web-{88B5640F-5D05-4D61-1456-C8423DC5E8EC}"/>
    <pc:docChg chg="addSld delSld modSld modMainMaster">
      <pc:chgData name="Sullivan, Diane Welter" userId="S::dws4443@uncw.edu::d247d5a5-ac2b-4bf3-a46c-c6fe27394e90" providerId="AD" clId="Web-{88B5640F-5D05-4D61-1456-C8423DC5E8EC}" dt="2022-10-02T02:11:57.568" v="1051" actId="14100"/>
      <pc:docMkLst>
        <pc:docMk/>
      </pc:docMkLst>
      <pc:sldChg chg="modTransition">
        <pc:chgData name="Sullivan, Diane Welter" userId="S::dws4443@uncw.edu::d247d5a5-ac2b-4bf3-a46c-c6fe27394e90" providerId="AD" clId="Web-{88B5640F-5D05-4D61-1456-C8423DC5E8EC}" dt="2022-10-02T00:57:55.597" v="300"/>
        <pc:sldMkLst>
          <pc:docMk/>
          <pc:sldMk cId="1652133998" sldId="256"/>
        </pc:sldMkLst>
      </pc:sldChg>
      <pc:sldChg chg="modSp modTransition">
        <pc:chgData name="Sullivan, Diane Welter" userId="S::dws4443@uncw.edu::d247d5a5-ac2b-4bf3-a46c-c6fe27394e90" providerId="AD" clId="Web-{88B5640F-5D05-4D61-1456-C8423DC5E8EC}" dt="2022-10-02T00:57:55.597" v="300"/>
        <pc:sldMkLst>
          <pc:docMk/>
          <pc:sldMk cId="1654255301" sldId="257"/>
        </pc:sldMkLst>
        <pc:spChg chg="mod">
          <ac:chgData name="Sullivan, Diane Welter" userId="S::dws4443@uncw.edu::d247d5a5-ac2b-4bf3-a46c-c6fe27394e90" providerId="AD" clId="Web-{88B5640F-5D05-4D61-1456-C8423DC5E8EC}" dt="2022-10-02T00:55:31.124" v="281" actId="20577"/>
          <ac:spMkLst>
            <pc:docMk/>
            <pc:sldMk cId="1654255301" sldId="257"/>
            <ac:spMk id="14" creationId="{00000000-0000-0000-0000-000000000000}"/>
          </ac:spMkLst>
        </pc:spChg>
      </pc:sldChg>
      <pc:sldChg chg="addSp delSp modSp mod modTransition setBg setClrOvrMap">
        <pc:chgData name="Sullivan, Diane Welter" userId="S::dws4443@uncw.edu::d247d5a5-ac2b-4bf3-a46c-c6fe27394e90" providerId="AD" clId="Web-{88B5640F-5D05-4D61-1456-C8423DC5E8EC}" dt="2022-10-02T01:11:05.772" v="310"/>
        <pc:sldMkLst>
          <pc:docMk/>
          <pc:sldMk cId="2853788422" sldId="259"/>
        </pc:sldMkLst>
        <pc:spChg chg="mod">
          <ac:chgData name="Sullivan, Diane Welter" userId="S::dws4443@uncw.edu::d247d5a5-ac2b-4bf3-a46c-c6fe27394e90" providerId="AD" clId="Web-{88B5640F-5D05-4D61-1456-C8423DC5E8EC}" dt="2022-10-02T01:10:23.598" v="307"/>
          <ac:spMkLst>
            <pc:docMk/>
            <pc:sldMk cId="2853788422" sldId="259"/>
            <ac:spMk id="2" creationId="{00000000-0000-0000-0000-000000000000}"/>
          </ac:spMkLst>
        </pc:spChg>
        <pc:spChg chg="del mod">
          <ac:chgData name="Sullivan, Diane Welter" userId="S::dws4443@uncw.edu::d247d5a5-ac2b-4bf3-a46c-c6fe27394e90" providerId="AD" clId="Web-{88B5640F-5D05-4D61-1456-C8423DC5E8EC}" dt="2022-10-02T01:11:05.772" v="310"/>
          <ac:spMkLst>
            <pc:docMk/>
            <pc:sldMk cId="2853788422" sldId="259"/>
            <ac:spMk id="3" creationId="{00000000-0000-0000-0000-000000000000}"/>
          </ac:spMkLst>
        </pc:spChg>
        <pc:spChg chg="add del mod">
          <ac:chgData name="Sullivan, Diane Welter" userId="S::dws4443@uncw.edu::d247d5a5-ac2b-4bf3-a46c-c6fe27394e90" providerId="AD" clId="Web-{88B5640F-5D05-4D61-1456-C8423DC5E8EC}" dt="2022-10-02T01:10:14.239" v="306"/>
          <ac:spMkLst>
            <pc:docMk/>
            <pc:sldMk cId="2853788422" sldId="259"/>
            <ac:spMk id="5" creationId="{92E34A76-60EB-6D9A-C2D1-0D981037A2CD}"/>
          </ac:spMkLst>
        </pc:spChg>
        <pc:spChg chg="add">
          <ac:chgData name="Sullivan, Diane Welter" userId="S::dws4443@uncw.edu::d247d5a5-ac2b-4bf3-a46c-c6fe27394e90" providerId="AD" clId="Web-{88B5640F-5D05-4D61-1456-C8423DC5E8EC}" dt="2022-10-02T01:10:23.598" v="307"/>
          <ac:spMkLst>
            <pc:docMk/>
            <pc:sldMk cId="2853788422" sldId="259"/>
            <ac:spMk id="9" creationId="{521F05AC-2996-48A9-9B40-1A0FC53D769B}"/>
          </ac:spMkLst>
        </pc:spChg>
        <pc:spChg chg="add mod">
          <ac:chgData name="Sullivan, Diane Welter" userId="S::dws4443@uncw.edu::d247d5a5-ac2b-4bf3-a46c-c6fe27394e90" providerId="AD" clId="Web-{88B5640F-5D05-4D61-1456-C8423DC5E8EC}" dt="2022-10-02T01:11:05.772" v="310"/>
          <ac:spMkLst>
            <pc:docMk/>
            <pc:sldMk cId="2853788422" sldId="259"/>
            <ac:spMk id="10" creationId="{4DE0E2DA-EC15-7141-0729-58AF42AEAAFC}"/>
          </ac:spMkLst>
        </pc:spChg>
        <pc:spChg chg="add">
          <ac:chgData name="Sullivan, Diane Welter" userId="S::dws4443@uncw.edu::d247d5a5-ac2b-4bf3-a46c-c6fe27394e90" providerId="AD" clId="Web-{88B5640F-5D05-4D61-1456-C8423DC5E8EC}" dt="2022-10-02T01:10:23.598" v="307"/>
          <ac:spMkLst>
            <pc:docMk/>
            <pc:sldMk cId="2853788422" sldId="259"/>
            <ac:spMk id="12" creationId="{179F7551-E956-43CB-8F36-268A5DA443BE}"/>
          </ac:spMkLst>
        </pc:spChg>
        <pc:spChg chg="add">
          <ac:chgData name="Sullivan, Diane Welter" userId="S::dws4443@uncw.edu::d247d5a5-ac2b-4bf3-a46c-c6fe27394e90" providerId="AD" clId="Web-{88B5640F-5D05-4D61-1456-C8423DC5E8EC}" dt="2022-10-02T01:10:23.598" v="307"/>
          <ac:spMkLst>
            <pc:docMk/>
            <pc:sldMk cId="2853788422" sldId="259"/>
            <ac:spMk id="14" creationId="{41A48365-B48D-490D-A7DE-D85CC9AD2FD7}"/>
          </ac:spMkLst>
        </pc:spChg>
        <pc:graphicFrameChg chg="add mod ord modGraphic">
          <ac:chgData name="Sullivan, Diane Welter" userId="S::dws4443@uncw.edu::d247d5a5-ac2b-4bf3-a46c-c6fe27394e90" providerId="AD" clId="Web-{88B5640F-5D05-4D61-1456-C8423DC5E8EC}" dt="2022-10-02T01:10:30.083" v="308"/>
          <ac:graphicFrameMkLst>
            <pc:docMk/>
            <pc:sldMk cId="2853788422" sldId="259"/>
            <ac:graphicFrameMk id="7" creationId="{42928CA2-FFE5-ED8F-E2E1-07FBFC09B8D8}"/>
          </ac:graphicFrameMkLst>
        </pc:graphicFrameChg>
        <pc:graphicFrameChg chg="del mod modGraphic">
          <ac:chgData name="Sullivan, Diane Welter" userId="S::dws4443@uncw.edu::d247d5a5-ac2b-4bf3-a46c-c6fe27394e90" providerId="AD" clId="Web-{88B5640F-5D05-4D61-1456-C8423DC5E8EC}" dt="2022-10-02T01:00:10.619" v="303"/>
          <ac:graphicFrameMkLst>
            <pc:docMk/>
            <pc:sldMk cId="2853788422" sldId="259"/>
            <ac:graphicFrameMk id="16" creationId="{00000000-0000-0000-0000-000000000000}"/>
          </ac:graphicFrameMkLst>
        </pc:graphicFrameChg>
      </pc:sldChg>
      <pc:sldChg chg="addSp delSp modSp modTransition">
        <pc:chgData name="Sullivan, Diane Welter" userId="S::dws4443@uncw.edu::d247d5a5-ac2b-4bf3-a46c-c6fe27394e90" providerId="AD" clId="Web-{88B5640F-5D05-4D61-1456-C8423DC5E8EC}" dt="2022-10-02T02:11:57.568" v="1051" actId="14100"/>
        <pc:sldMkLst>
          <pc:docMk/>
          <pc:sldMk cId="4224509479" sldId="260"/>
        </pc:sldMkLst>
        <pc:spChg chg="mod">
          <ac:chgData name="Sullivan, Diane Welter" userId="S::dws4443@uncw.edu::d247d5a5-ac2b-4bf3-a46c-c6fe27394e90" providerId="AD" clId="Web-{88B5640F-5D05-4D61-1456-C8423DC5E8EC}" dt="2022-10-02T01:59:39.238" v="880" actId="20577"/>
          <ac:spMkLst>
            <pc:docMk/>
            <pc:sldMk cId="4224509479" sldId="260"/>
            <ac:spMk id="2" creationId="{00000000-0000-0000-0000-000000000000}"/>
          </ac:spMkLst>
        </pc:spChg>
        <pc:spChg chg="add mod">
          <ac:chgData name="Sullivan, Diane Welter" userId="S::dws4443@uncw.edu::d247d5a5-ac2b-4bf3-a46c-c6fe27394e90" providerId="AD" clId="Web-{88B5640F-5D05-4D61-1456-C8423DC5E8EC}" dt="2022-10-02T02:11:57.568" v="1051" actId="14100"/>
          <ac:spMkLst>
            <pc:docMk/>
            <pc:sldMk cId="4224509479" sldId="260"/>
            <ac:spMk id="8580" creationId="{0B187256-11A9-FA19-F807-7AB82629B146}"/>
          </ac:spMkLst>
        </pc:spChg>
        <pc:graphicFrameChg chg="mod modGraphic">
          <ac:chgData name="Sullivan, Diane Welter" userId="S::dws4443@uncw.edu::d247d5a5-ac2b-4bf3-a46c-c6fe27394e90" providerId="AD" clId="Web-{88B5640F-5D05-4D61-1456-C8423DC5E8EC}" dt="2022-10-02T02:07:44.881" v="1014" actId="20577"/>
          <ac:graphicFrameMkLst>
            <pc:docMk/>
            <pc:sldMk cId="4224509479" sldId="260"/>
            <ac:graphicFrameMk id="4" creationId="{00000000-0000-0000-0000-000000000000}"/>
          </ac:graphicFrameMkLst>
        </pc:graphicFrameChg>
        <pc:graphicFrameChg chg="add del mod modGraphic">
          <ac:chgData name="Sullivan, Diane Welter" userId="S::dws4443@uncw.edu::d247d5a5-ac2b-4bf3-a46c-c6fe27394e90" providerId="AD" clId="Web-{88B5640F-5D05-4D61-1456-C8423DC5E8EC}" dt="2022-10-02T01:43:58.372" v="569"/>
          <ac:graphicFrameMkLst>
            <pc:docMk/>
            <pc:sldMk cId="4224509479" sldId="260"/>
            <ac:graphicFrameMk id="1204" creationId="{AD514CF2-A952-7A76-F1DC-8D3882E5AA56}"/>
          </ac:graphicFrameMkLst>
        </pc:graphicFrameChg>
        <pc:graphicFrameChg chg="add del mod modGraphic">
          <ac:chgData name="Sullivan, Diane Welter" userId="S::dws4443@uncw.edu::d247d5a5-ac2b-4bf3-a46c-c6fe27394e90" providerId="AD" clId="Web-{88B5640F-5D05-4D61-1456-C8423DC5E8EC}" dt="2022-10-02T01:58:22.626" v="872"/>
          <ac:graphicFrameMkLst>
            <pc:docMk/>
            <pc:sldMk cId="4224509479" sldId="260"/>
            <ac:graphicFrameMk id="2646" creationId="{54DB8362-1F8C-035B-7D7C-ED11279A4A89}"/>
          </ac:graphicFrameMkLst>
        </pc:graphicFrameChg>
        <pc:picChg chg="add mod">
          <ac:chgData name="Sullivan, Diane Welter" userId="S::dws4443@uncw.edu::d247d5a5-ac2b-4bf3-a46c-c6fe27394e90" providerId="AD" clId="Web-{88B5640F-5D05-4D61-1456-C8423DC5E8EC}" dt="2022-10-02T02:03:04.291" v="886" actId="1076"/>
          <ac:picMkLst>
            <pc:docMk/>
            <pc:sldMk cId="4224509479" sldId="260"/>
            <ac:picMk id="1205" creationId="{E1F157C3-13AE-535C-8852-54303179E01C}"/>
          </ac:picMkLst>
        </pc:picChg>
        <pc:picChg chg="add mod">
          <ac:chgData name="Sullivan, Diane Welter" userId="S::dws4443@uncw.edu::d247d5a5-ac2b-4bf3-a46c-c6fe27394e90" providerId="AD" clId="Web-{88B5640F-5D05-4D61-1456-C8423DC5E8EC}" dt="2022-10-02T02:02:45.181" v="883" actId="1076"/>
          <ac:picMkLst>
            <pc:docMk/>
            <pc:sldMk cId="4224509479" sldId="260"/>
            <ac:picMk id="2647" creationId="{E35A60EC-50BF-EFBC-D52F-4BA973A2B3C2}"/>
          </ac:picMkLst>
        </pc:picChg>
        <pc:picChg chg="add mod">
          <ac:chgData name="Sullivan, Diane Welter" userId="S::dws4443@uncw.edu::d247d5a5-ac2b-4bf3-a46c-c6fe27394e90" providerId="AD" clId="Web-{88B5640F-5D05-4D61-1456-C8423DC5E8EC}" dt="2022-10-02T02:02:59.588" v="885" actId="1076"/>
          <ac:picMkLst>
            <pc:docMk/>
            <pc:sldMk cId="4224509479" sldId="260"/>
            <ac:picMk id="4760" creationId="{D6782D54-AB9B-C4A5-7E36-11345451FCAC}"/>
          </ac:picMkLst>
        </pc:picChg>
      </pc:sldChg>
      <pc:sldChg chg="del">
        <pc:chgData name="Sullivan, Diane Welter" userId="S::dws4443@uncw.edu::d247d5a5-ac2b-4bf3-a46c-c6fe27394e90" providerId="AD" clId="Web-{88B5640F-5D05-4D61-1456-C8423DC5E8EC}" dt="2022-10-02T00:52:35.815" v="265"/>
        <pc:sldMkLst>
          <pc:docMk/>
          <pc:sldMk cId="132884364" sldId="261"/>
        </pc:sldMkLst>
      </pc:sldChg>
      <pc:sldChg chg="modTransition">
        <pc:chgData name="Sullivan, Diane Welter" userId="S::dws4443@uncw.edu::d247d5a5-ac2b-4bf3-a46c-c6fe27394e90" providerId="AD" clId="Web-{88B5640F-5D05-4D61-1456-C8423DC5E8EC}" dt="2022-10-02T00:57:55.597" v="300"/>
        <pc:sldMkLst>
          <pc:docMk/>
          <pc:sldMk cId="2224495804" sldId="262"/>
        </pc:sldMkLst>
      </pc:sldChg>
      <pc:sldChg chg="modTransition">
        <pc:chgData name="Sullivan, Diane Welter" userId="S::dws4443@uncw.edu::d247d5a5-ac2b-4bf3-a46c-c6fe27394e90" providerId="AD" clId="Web-{88B5640F-5D05-4D61-1456-C8423DC5E8EC}" dt="2022-10-02T00:57:55.597" v="300"/>
        <pc:sldMkLst>
          <pc:docMk/>
          <pc:sldMk cId="1527004159" sldId="263"/>
        </pc:sldMkLst>
      </pc:sldChg>
      <pc:sldChg chg="addSp modSp modTransition">
        <pc:chgData name="Sullivan, Diane Welter" userId="S::dws4443@uncw.edu::d247d5a5-ac2b-4bf3-a46c-c6fe27394e90" providerId="AD" clId="Web-{88B5640F-5D05-4D61-1456-C8423DC5E8EC}" dt="2022-10-02T00:57:55.597" v="300"/>
        <pc:sldMkLst>
          <pc:docMk/>
          <pc:sldMk cId="1800380133" sldId="264"/>
        </pc:sldMkLst>
        <pc:spChg chg="mod">
          <ac:chgData name="Sullivan, Diane Welter" userId="S::dws4443@uncw.edu::d247d5a5-ac2b-4bf3-a46c-c6fe27394e90" providerId="AD" clId="Web-{88B5640F-5D05-4D61-1456-C8423DC5E8EC}" dt="2022-10-02T00:56:40.954" v="294" actId="20577"/>
          <ac:spMkLst>
            <pc:docMk/>
            <pc:sldMk cId="1800380133" sldId="264"/>
            <ac:spMk id="3" creationId="{0695D63B-F123-186C-B45A-82ED0B3DA317}"/>
          </ac:spMkLst>
        </pc:spChg>
        <pc:spChg chg="add mod">
          <ac:chgData name="Sullivan, Diane Welter" userId="S::dws4443@uncw.edu::d247d5a5-ac2b-4bf3-a46c-c6fe27394e90" providerId="AD" clId="Web-{88B5640F-5D05-4D61-1456-C8423DC5E8EC}" dt="2022-10-02T00:56:53.626" v="296" actId="20577"/>
          <ac:spMkLst>
            <pc:docMk/>
            <pc:sldMk cId="1800380133" sldId="264"/>
            <ac:spMk id="7" creationId="{82CEA12F-C7C4-8B76-5D07-EF08811EF51C}"/>
          </ac:spMkLst>
        </pc:spChg>
        <pc:spChg chg="add mod">
          <ac:chgData name="Sullivan, Diane Welter" userId="S::dws4443@uncw.edu::d247d5a5-ac2b-4bf3-a46c-c6fe27394e90" providerId="AD" clId="Web-{88B5640F-5D05-4D61-1456-C8423DC5E8EC}" dt="2022-10-02T00:57:03.549" v="297" actId="20577"/>
          <ac:spMkLst>
            <pc:docMk/>
            <pc:sldMk cId="1800380133" sldId="264"/>
            <ac:spMk id="9" creationId="{666D443F-C922-C55B-D918-E7A6784D2443}"/>
          </ac:spMkLst>
        </pc:spChg>
      </pc:sldChg>
      <pc:sldChg chg="modTransition">
        <pc:chgData name="Sullivan, Diane Welter" userId="S::dws4443@uncw.edu::d247d5a5-ac2b-4bf3-a46c-c6fe27394e90" providerId="AD" clId="Web-{88B5640F-5D05-4D61-1456-C8423DC5E8EC}" dt="2022-10-02T00:57:55.597" v="300"/>
        <pc:sldMkLst>
          <pc:docMk/>
          <pc:sldMk cId="3197023440" sldId="265"/>
        </pc:sldMkLst>
      </pc:sldChg>
      <pc:sldChg chg="modTransition">
        <pc:chgData name="Sullivan, Diane Welter" userId="S::dws4443@uncw.edu::d247d5a5-ac2b-4bf3-a46c-c6fe27394e90" providerId="AD" clId="Web-{88B5640F-5D05-4D61-1456-C8423DC5E8EC}" dt="2022-10-02T00:57:55.597" v="300"/>
        <pc:sldMkLst>
          <pc:docMk/>
          <pc:sldMk cId="3683544629" sldId="266"/>
        </pc:sldMkLst>
      </pc:sldChg>
      <pc:sldChg chg="add replId modTransition">
        <pc:chgData name="Sullivan, Diane Welter" userId="S::dws4443@uncw.edu::d247d5a5-ac2b-4bf3-a46c-c6fe27394e90" providerId="AD" clId="Web-{88B5640F-5D05-4D61-1456-C8423DC5E8EC}" dt="2022-10-02T00:57:55.597" v="300"/>
        <pc:sldMkLst>
          <pc:docMk/>
          <pc:sldMk cId="2747200353" sldId="267"/>
        </pc:sldMkLst>
      </pc:sldChg>
      <pc:sldChg chg="del">
        <pc:chgData name="Sullivan, Diane Welter" userId="S::dws4443@uncw.edu::d247d5a5-ac2b-4bf3-a46c-c6fe27394e90" providerId="AD" clId="Web-{88B5640F-5D05-4D61-1456-C8423DC5E8EC}" dt="2022-10-02T00:52:33.518" v="264"/>
        <pc:sldMkLst>
          <pc:docMk/>
          <pc:sldMk cId="1315647518" sldId="268"/>
        </pc:sldMkLst>
      </pc:sldChg>
      <pc:sldChg chg="new modTransition">
        <pc:chgData name="Sullivan, Diane Welter" userId="S::dws4443@uncw.edu::d247d5a5-ac2b-4bf3-a46c-c6fe27394e90" providerId="AD" clId="Web-{88B5640F-5D05-4D61-1456-C8423DC5E8EC}" dt="2022-10-02T00:57:55.597" v="300"/>
        <pc:sldMkLst>
          <pc:docMk/>
          <pc:sldMk cId="2324712218" sldId="268"/>
        </pc:sldMkLst>
      </pc:sldChg>
      <pc:sldChg chg="addSp delSp modSp new mod modTransition modClrScheme delDesignElem chgLayout">
        <pc:chgData name="Sullivan, Diane Welter" userId="S::dws4443@uncw.edu::d247d5a5-ac2b-4bf3-a46c-c6fe27394e90" providerId="AD" clId="Web-{88B5640F-5D05-4D61-1456-C8423DC5E8EC}" dt="2022-10-02T01:37:43.266" v="374" actId="20577"/>
        <pc:sldMkLst>
          <pc:docMk/>
          <pc:sldMk cId="680379562" sldId="269"/>
        </pc:sldMkLst>
        <pc:spChg chg="add mod ord">
          <ac:chgData name="Sullivan, Diane Welter" userId="S::dws4443@uncw.edu::d247d5a5-ac2b-4bf3-a46c-c6fe27394e90" providerId="AD" clId="Web-{88B5640F-5D05-4D61-1456-C8423DC5E8EC}" dt="2022-10-02T01:37:43.266" v="374" actId="20577"/>
          <ac:spMkLst>
            <pc:docMk/>
            <pc:sldMk cId="680379562" sldId="269"/>
            <ac:spMk id="9" creationId="{1CA02C45-08E4-04CA-CCF8-D3F58BEBB621}"/>
          </ac:spMkLst>
        </pc:spChg>
        <pc:spChg chg="del">
          <ac:chgData name="Sullivan, Diane Welter" userId="S::dws4443@uncw.edu::d247d5a5-ac2b-4bf3-a46c-c6fe27394e90" providerId="AD" clId="Web-{88B5640F-5D05-4D61-1456-C8423DC5E8EC}" dt="2022-10-02T01:35:02.620" v="322"/>
          <ac:spMkLst>
            <pc:docMk/>
            <pc:sldMk cId="680379562" sldId="269"/>
            <ac:spMk id="10" creationId="{32BC26D8-82FB-445E-AA49-62A77D7C1EE0}"/>
          </ac:spMkLst>
        </pc:spChg>
        <pc:spChg chg="del">
          <ac:chgData name="Sullivan, Diane Welter" userId="S::dws4443@uncw.edu::d247d5a5-ac2b-4bf3-a46c-c6fe27394e90" providerId="AD" clId="Web-{88B5640F-5D05-4D61-1456-C8423DC5E8EC}" dt="2022-10-02T01:35:02.620" v="322"/>
          <ac:spMkLst>
            <pc:docMk/>
            <pc:sldMk cId="680379562" sldId="269"/>
            <ac:spMk id="12" creationId="{CB44330D-EA18-4254-AA95-EB49948539B8}"/>
          </ac:spMkLst>
        </pc:spChg>
        <pc:graphicFrameChg chg="mod ord modGraphic">
          <ac:chgData name="Sullivan, Diane Welter" userId="S::dws4443@uncw.edu::d247d5a5-ac2b-4bf3-a46c-c6fe27394e90" providerId="AD" clId="Web-{88B5640F-5D05-4D61-1456-C8423DC5E8EC}" dt="2022-10-02T01:35:02.620" v="322"/>
          <ac:graphicFrameMkLst>
            <pc:docMk/>
            <pc:sldMk cId="680379562" sldId="269"/>
            <ac:graphicFrameMk id="5" creationId="{7833C164-9AFC-E08E-FBFC-3B3332419A9F}"/>
          </ac:graphicFrameMkLst>
        </pc:graphicFrameChg>
        <pc:graphicFrameChg chg="add mod modGraphic">
          <ac:chgData name="Sullivan, Diane Welter" userId="S::dws4443@uncw.edu::d247d5a5-ac2b-4bf3-a46c-c6fe27394e90" providerId="AD" clId="Web-{88B5640F-5D05-4D61-1456-C8423DC5E8EC}" dt="2022-10-02T01:35:48.965" v="330"/>
          <ac:graphicFrameMkLst>
            <pc:docMk/>
            <pc:sldMk cId="680379562" sldId="269"/>
            <ac:graphicFrameMk id="7" creationId="{D4C71471-4CB7-C96F-9310-01A21B12F708}"/>
          </ac:graphicFrameMkLst>
        </pc:graphicFrameChg>
        <pc:picChg chg="add mod">
          <ac:chgData name="Sullivan, Diane Welter" userId="S::dws4443@uncw.edu::d247d5a5-ac2b-4bf3-a46c-c6fe27394e90" providerId="AD" clId="Web-{88B5640F-5D05-4D61-1456-C8423DC5E8EC}" dt="2022-10-02T01:35:56.044" v="331" actId="1076"/>
          <ac:picMkLst>
            <pc:docMk/>
            <pc:sldMk cId="680379562" sldId="269"/>
            <ac:picMk id="8" creationId="{3EDB2AAC-23AF-61B9-3076-CC49154040F6}"/>
          </ac:picMkLst>
        </pc:picChg>
      </pc:sldChg>
      <pc:sldChg chg="del">
        <pc:chgData name="Sullivan, Diane Welter" userId="S::dws4443@uncw.edu::d247d5a5-ac2b-4bf3-a46c-c6fe27394e90" providerId="AD" clId="Web-{88B5640F-5D05-4D61-1456-C8423DC5E8EC}" dt="2022-10-02T00:35:04.127" v="162"/>
        <pc:sldMkLst>
          <pc:docMk/>
          <pc:sldMk cId="2291480508" sldId="269"/>
        </pc:sldMkLst>
      </pc:sldChg>
      <pc:sldChg chg="addSp modSp new modTransition">
        <pc:chgData name="Sullivan, Diane Welter" userId="S::dws4443@uncw.edu::d247d5a5-ac2b-4bf3-a46c-c6fe27394e90" providerId="AD" clId="Web-{88B5640F-5D05-4D61-1456-C8423DC5E8EC}" dt="2022-10-02T00:57:55.597" v="300"/>
        <pc:sldMkLst>
          <pc:docMk/>
          <pc:sldMk cId="1140823460" sldId="270"/>
        </pc:sldMkLst>
        <pc:spChg chg="mod">
          <ac:chgData name="Sullivan, Diane Welter" userId="S::dws4443@uncw.edu::d247d5a5-ac2b-4bf3-a46c-c6fe27394e90" providerId="AD" clId="Web-{88B5640F-5D05-4D61-1456-C8423DC5E8EC}" dt="2022-10-02T00:56:01.906" v="293" actId="20577"/>
          <ac:spMkLst>
            <pc:docMk/>
            <pc:sldMk cId="1140823460" sldId="270"/>
            <ac:spMk id="2" creationId="{A01C42BC-A6D2-09AC-6D5B-78E715EE462D}"/>
          </ac:spMkLst>
        </pc:spChg>
        <pc:spChg chg="add mod">
          <ac:chgData name="Sullivan, Diane Welter" userId="S::dws4443@uncw.edu::d247d5a5-ac2b-4bf3-a46c-c6fe27394e90" providerId="AD" clId="Web-{88B5640F-5D05-4D61-1456-C8423DC5E8EC}" dt="2022-10-02T00:54:20.043" v="276" actId="20577"/>
          <ac:spMkLst>
            <pc:docMk/>
            <pc:sldMk cId="1140823460" sldId="270"/>
            <ac:spMk id="4" creationId="{4069AF8E-54AD-D795-8F5E-1FAE7C6A9A9A}"/>
          </ac:spMkLst>
        </pc:spChg>
      </pc:sldChg>
      <pc:sldMasterChg chg="modTransition modSldLayout">
        <pc:chgData name="Sullivan, Diane Welter" userId="S::dws4443@uncw.edu::d247d5a5-ac2b-4bf3-a46c-c6fe27394e90" providerId="AD" clId="Web-{88B5640F-5D05-4D61-1456-C8423DC5E8EC}" dt="2022-10-02T00:57:55.597" v="300"/>
        <pc:sldMasterMkLst>
          <pc:docMk/>
          <pc:sldMasterMk cId="2346251051" sldId="2147483648"/>
        </pc:sldMasterMkLst>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1659756515" sldId="2147483649"/>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3786876825" sldId="2147483650"/>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3602678805" sldId="2147483651"/>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3527791066" sldId="2147483652"/>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3971016106" sldId="2147483653"/>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1758111529" sldId="2147483654"/>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302416926" sldId="2147483655"/>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3769764688" sldId="2147483656"/>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769637093" sldId="2147483657"/>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2012076707" sldId="2147483658"/>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445927127" sldId="2147483659"/>
          </pc:sldLayoutMkLst>
        </pc:sldLayoutChg>
        <pc:sldLayoutChg chg="modTransition">
          <pc:chgData name="Sullivan, Diane Welter" userId="S::dws4443@uncw.edu::d247d5a5-ac2b-4bf3-a46c-c6fe27394e90" providerId="AD" clId="Web-{88B5640F-5D05-4D61-1456-C8423DC5E8EC}" dt="2022-10-02T00:57:55.597" v="300"/>
          <pc:sldLayoutMkLst>
            <pc:docMk/>
            <pc:sldMasterMk cId="2346251051" sldId="2147483648"/>
            <pc:sldLayoutMk cId="2673943605" sldId="2147483660"/>
          </pc:sldLayoutMkLst>
        </pc:sldLayoutChg>
      </pc:sldMasterChg>
    </pc:docChg>
  </pc:docChgLst>
  <pc:docChgLst>
    <pc:chgData name="Sullivan, Diane Welter" userId="S::dws4443@uncw.edu::d247d5a5-ac2b-4bf3-a46c-c6fe27394e90" providerId="AD" clId="Web-{D468E3A4-EC4B-749B-70DE-C1AB481DD4A2}"/>
    <pc:docChg chg="modSld">
      <pc:chgData name="Sullivan, Diane Welter" userId="S::dws4443@uncw.edu::d247d5a5-ac2b-4bf3-a46c-c6fe27394e90" providerId="AD" clId="Web-{D468E3A4-EC4B-749B-70DE-C1AB481DD4A2}" dt="2022-10-02T13:06:30.549" v="14" actId="20577"/>
      <pc:docMkLst>
        <pc:docMk/>
      </pc:docMkLst>
      <pc:sldChg chg="modSp">
        <pc:chgData name="Sullivan, Diane Welter" userId="S::dws4443@uncw.edu::d247d5a5-ac2b-4bf3-a46c-c6fe27394e90" providerId="AD" clId="Web-{D468E3A4-EC4B-749B-70DE-C1AB481DD4A2}" dt="2022-10-02T13:06:30.549" v="14" actId="20577"/>
        <pc:sldMkLst>
          <pc:docMk/>
          <pc:sldMk cId="4224509479" sldId="260"/>
        </pc:sldMkLst>
        <pc:spChg chg="mod">
          <ac:chgData name="Sullivan, Diane Welter" userId="S::dws4443@uncw.edu::d247d5a5-ac2b-4bf3-a46c-c6fe27394e90" providerId="AD" clId="Web-{D468E3A4-EC4B-749B-70DE-C1AB481DD4A2}" dt="2022-10-02T13:06:30.549" v="14" actId="20577"/>
          <ac:spMkLst>
            <pc:docMk/>
            <pc:sldMk cId="4224509479" sldId="260"/>
            <ac:spMk id="2" creationId="{00000000-0000-0000-0000-000000000000}"/>
          </ac:spMkLst>
        </pc:spChg>
      </pc:sldChg>
    </pc:docChg>
  </pc:docChgLst>
  <pc:docChgLst>
    <pc:chgData name="Sullivan, Diane Welter" userId="S::dws4443@uncw.edu::d247d5a5-ac2b-4bf3-a46c-c6fe27394e90" providerId="AD" clId="Web-{A9792070-7D32-A3EA-5685-AFF1A2E264B8}"/>
    <pc:docChg chg="mod addSld delSld modSld sldOrd modMainMaster setSldSz">
      <pc:chgData name="Sullivan, Diane Welter" userId="S::dws4443@uncw.edu::d247d5a5-ac2b-4bf3-a46c-c6fe27394e90" providerId="AD" clId="Web-{A9792070-7D32-A3EA-5685-AFF1A2E264B8}" dt="2022-10-02T02:53:38.316" v="486"/>
      <pc:docMkLst>
        <pc:docMk/>
      </pc:docMkLst>
      <pc:sldChg chg="addSp modSp mod modTransition setBg addAnim">
        <pc:chgData name="Sullivan, Diane Welter" userId="S::dws4443@uncw.edu::d247d5a5-ac2b-4bf3-a46c-c6fe27394e90" providerId="AD" clId="Web-{A9792070-7D32-A3EA-5685-AFF1A2E264B8}" dt="2022-10-02T02:53:38.316" v="486"/>
        <pc:sldMkLst>
          <pc:docMk/>
          <pc:sldMk cId="1652133998" sldId="256"/>
        </pc:sldMkLst>
        <pc:spChg chg="mod">
          <ac:chgData name="Sullivan, Diane Welter" userId="S::dws4443@uncw.edu::d247d5a5-ac2b-4bf3-a46c-c6fe27394e90" providerId="AD" clId="Web-{A9792070-7D32-A3EA-5685-AFF1A2E264B8}" dt="2022-10-02T01:20:21.320" v="432"/>
          <ac:spMkLst>
            <pc:docMk/>
            <pc:sldMk cId="1652133998" sldId="256"/>
            <ac:spMk id="6" creationId="{00000000-0000-0000-0000-000000000000}"/>
          </ac:spMkLst>
        </pc:spChg>
        <pc:spChg chg="mod">
          <ac:chgData name="Sullivan, Diane Welter" userId="S::dws4443@uncw.edu::d247d5a5-ac2b-4bf3-a46c-c6fe27394e90" providerId="AD" clId="Web-{A9792070-7D32-A3EA-5685-AFF1A2E264B8}" dt="2022-10-02T01:20:21.320" v="432"/>
          <ac:spMkLst>
            <pc:docMk/>
            <pc:sldMk cId="1652133998" sldId="256"/>
            <ac:spMk id="7" creationId="{00000000-0000-0000-0000-000000000000}"/>
          </ac:spMkLst>
        </pc:spChg>
        <pc:spChg chg="add">
          <ac:chgData name="Sullivan, Diane Welter" userId="S::dws4443@uncw.edu::d247d5a5-ac2b-4bf3-a46c-c6fe27394e90" providerId="AD" clId="Web-{A9792070-7D32-A3EA-5685-AFF1A2E264B8}" dt="2022-10-02T01:20:21.320" v="432"/>
          <ac:spMkLst>
            <pc:docMk/>
            <pc:sldMk cId="1652133998" sldId="256"/>
            <ac:spMk id="12" creationId="{870A1295-61BC-4214-AA3E-D396673024D0}"/>
          </ac:spMkLst>
        </pc:spChg>
        <pc:grpChg chg="add">
          <ac:chgData name="Sullivan, Diane Welter" userId="S::dws4443@uncw.edu::d247d5a5-ac2b-4bf3-a46c-c6fe27394e90" providerId="AD" clId="Web-{A9792070-7D32-A3EA-5685-AFF1A2E264B8}" dt="2022-10-02T01:20:21.320" v="432"/>
          <ac:grpSpMkLst>
            <pc:docMk/>
            <pc:sldMk cId="1652133998" sldId="256"/>
            <ac:grpSpMk id="14" creationId="{0B139475-2B26-4CA9-9413-DE741E49F7BB}"/>
          </ac:grpSpMkLst>
        </pc:grpChg>
        <pc:picChg chg="mod">
          <ac:chgData name="Sullivan, Diane Welter" userId="S::dws4443@uncw.edu::d247d5a5-ac2b-4bf3-a46c-c6fe27394e90" providerId="AD" clId="Web-{A9792070-7D32-A3EA-5685-AFF1A2E264B8}" dt="2022-10-02T01:20:21.320" v="432"/>
          <ac:picMkLst>
            <pc:docMk/>
            <pc:sldMk cId="1652133998" sldId="256"/>
            <ac:picMk id="4" creationId="{00000000-0000-0000-0000-000000000000}"/>
          </ac:picMkLst>
        </pc:picChg>
      </pc:sldChg>
      <pc:sldChg chg="addSp delSp modSp mod modTransition setBg">
        <pc:chgData name="Sullivan, Diane Welter" userId="S::dws4443@uncw.edu::d247d5a5-ac2b-4bf3-a46c-c6fe27394e90" providerId="AD" clId="Web-{A9792070-7D32-A3EA-5685-AFF1A2E264B8}" dt="2022-10-02T02:53:38.316" v="486"/>
        <pc:sldMkLst>
          <pc:docMk/>
          <pc:sldMk cId="1654255301" sldId="257"/>
        </pc:sldMkLst>
        <pc:spChg chg="mod">
          <ac:chgData name="Sullivan, Diane Welter" userId="S::dws4443@uncw.edu::d247d5a5-ac2b-4bf3-a46c-c6fe27394e90" providerId="AD" clId="Web-{A9792070-7D32-A3EA-5685-AFF1A2E264B8}" dt="2022-10-02T01:21:05.947" v="438"/>
          <ac:spMkLst>
            <pc:docMk/>
            <pc:sldMk cId="1654255301" sldId="257"/>
            <ac:spMk id="13" creationId="{00000000-0000-0000-0000-000000000000}"/>
          </ac:spMkLst>
        </pc:spChg>
        <pc:spChg chg="add del mod">
          <ac:chgData name="Sullivan, Diane Welter" userId="S::dws4443@uncw.edu::d247d5a5-ac2b-4bf3-a46c-c6fe27394e90" providerId="AD" clId="Web-{A9792070-7D32-A3EA-5685-AFF1A2E264B8}" dt="2022-10-02T01:21:05.978" v="439"/>
          <ac:spMkLst>
            <pc:docMk/>
            <pc:sldMk cId="1654255301" sldId="257"/>
            <ac:spMk id="14" creationId="{00000000-0000-0000-0000-000000000000}"/>
          </ac:spMkLst>
        </pc:spChg>
        <pc:spChg chg="add del">
          <ac:chgData name="Sullivan, Diane Welter" userId="S::dws4443@uncw.edu::d247d5a5-ac2b-4bf3-a46c-c6fe27394e90" providerId="AD" clId="Web-{A9792070-7D32-A3EA-5685-AFF1A2E264B8}" dt="2022-10-02T01:20:47.165" v="436"/>
          <ac:spMkLst>
            <pc:docMk/>
            <pc:sldMk cId="1654255301" sldId="257"/>
            <ac:spMk id="19" creationId="{FA3C7DEA-BCC2-4295-8850-147993296189}"/>
          </ac:spMkLst>
        </pc:spChg>
        <pc:spChg chg="add del">
          <ac:chgData name="Sullivan, Diane Welter" userId="S::dws4443@uncw.edu::d247d5a5-ac2b-4bf3-a46c-c6fe27394e90" providerId="AD" clId="Web-{A9792070-7D32-A3EA-5685-AFF1A2E264B8}" dt="2022-10-02T01:21:05.947" v="438"/>
          <ac:spMkLst>
            <pc:docMk/>
            <pc:sldMk cId="1654255301" sldId="257"/>
            <ac:spMk id="20" creationId="{08E89D5E-1885-4160-AC77-CC471DD1D0DB}"/>
          </ac:spMkLst>
        </pc:spChg>
        <pc:spChg chg="add del">
          <ac:chgData name="Sullivan, Diane Welter" userId="S::dws4443@uncw.edu::d247d5a5-ac2b-4bf3-a46c-c6fe27394e90" providerId="AD" clId="Web-{A9792070-7D32-A3EA-5685-AFF1A2E264B8}" dt="2022-10-02T01:20:47.165" v="436"/>
          <ac:spMkLst>
            <pc:docMk/>
            <pc:sldMk cId="1654255301" sldId="257"/>
            <ac:spMk id="21" creationId="{C289949D-B9F6-468A-86FE-2694DC5AE773}"/>
          </ac:spMkLst>
        </pc:spChg>
        <pc:grpChg chg="add del">
          <ac:chgData name="Sullivan, Diane Welter" userId="S::dws4443@uncw.edu::d247d5a5-ac2b-4bf3-a46c-c6fe27394e90" providerId="AD" clId="Web-{A9792070-7D32-A3EA-5685-AFF1A2E264B8}" dt="2022-10-02T01:20:47.165" v="436"/>
          <ac:grpSpMkLst>
            <pc:docMk/>
            <pc:sldMk cId="1654255301" sldId="257"/>
            <ac:grpSpMk id="23" creationId="{E4DF0958-0C87-4C28-9554-2FADC788C2B1}"/>
          </ac:grpSpMkLst>
        </pc:grpChg>
        <pc:graphicFrameChg chg="add del">
          <ac:chgData name="Sullivan, Diane Welter" userId="S::dws4443@uncw.edu::d247d5a5-ac2b-4bf3-a46c-c6fe27394e90" providerId="AD" clId="Web-{A9792070-7D32-A3EA-5685-AFF1A2E264B8}" dt="2022-10-02T01:21:05.947" v="438"/>
          <ac:graphicFrameMkLst>
            <pc:docMk/>
            <pc:sldMk cId="1654255301" sldId="257"/>
            <ac:graphicFrameMk id="16" creationId="{A23D51E1-A075-FFEE-1A15-538017547FE4}"/>
          </ac:graphicFrameMkLst>
        </pc:graphicFrameChg>
        <pc:graphicFrameChg chg="add">
          <ac:chgData name="Sullivan, Diane Welter" userId="S::dws4443@uncw.edu::d247d5a5-ac2b-4bf3-a46c-c6fe27394e90" providerId="AD" clId="Web-{A9792070-7D32-A3EA-5685-AFF1A2E264B8}" dt="2022-10-02T01:21:05.978" v="439"/>
          <ac:graphicFrameMkLst>
            <pc:docMk/>
            <pc:sldMk cId="1654255301" sldId="257"/>
            <ac:graphicFrameMk id="24" creationId="{C5A2D3E6-366D-D393-5881-CBF5E40300CF}"/>
          </ac:graphicFrameMkLst>
        </pc:graphicFrameChg>
        <pc:cxnChg chg="add del">
          <ac:chgData name="Sullivan, Diane Welter" userId="S::dws4443@uncw.edu::d247d5a5-ac2b-4bf3-a46c-c6fe27394e90" providerId="AD" clId="Web-{A9792070-7D32-A3EA-5685-AFF1A2E264B8}" dt="2022-10-02T01:21:05.947" v="438"/>
          <ac:cxnSpMkLst>
            <pc:docMk/>
            <pc:sldMk cId="1654255301" sldId="257"/>
            <ac:cxnSpMk id="22" creationId="{550D2BD1-98F9-412D-905B-3A843EF4078B}"/>
          </ac:cxnSpMkLst>
        </pc:cxnChg>
      </pc:sldChg>
      <pc:sldChg chg="del">
        <pc:chgData name="Sullivan, Diane Welter" userId="S::dws4443@uncw.edu::d247d5a5-ac2b-4bf3-a46c-c6fe27394e90" providerId="AD" clId="Web-{A9792070-7D32-A3EA-5685-AFF1A2E264B8}" dt="2022-10-01T23:58:47.299" v="8"/>
        <pc:sldMkLst>
          <pc:docMk/>
          <pc:sldMk cId="4010278615" sldId="258"/>
        </pc:sldMkLst>
      </pc:sldChg>
      <pc:sldChg chg="addSp delSp modSp ord modTransition">
        <pc:chgData name="Sullivan, Diane Welter" userId="S::dws4443@uncw.edu::d247d5a5-ac2b-4bf3-a46c-c6fe27394e90" providerId="AD" clId="Web-{A9792070-7D32-A3EA-5685-AFF1A2E264B8}" dt="2022-10-02T02:53:38.316" v="486"/>
        <pc:sldMkLst>
          <pc:docMk/>
          <pc:sldMk cId="2853788422" sldId="259"/>
        </pc:sldMkLst>
        <pc:spChg chg="mod">
          <ac:chgData name="Sullivan, Diane Welter" userId="S::dws4443@uncw.edu::d247d5a5-ac2b-4bf3-a46c-c6fe27394e90" providerId="AD" clId="Web-{A9792070-7D32-A3EA-5685-AFF1A2E264B8}" dt="2022-10-02T01:20:13.617" v="431"/>
          <ac:spMkLst>
            <pc:docMk/>
            <pc:sldMk cId="2853788422" sldId="259"/>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k cId="2853788422" sldId="259"/>
            <ac:spMk id="9" creationId="{521F05AC-2996-48A9-9B40-1A0FC53D769B}"/>
          </ac:spMkLst>
        </pc:spChg>
        <pc:spChg chg="del">
          <ac:chgData name="Sullivan, Diane Welter" userId="S::dws4443@uncw.edu::d247d5a5-ac2b-4bf3-a46c-c6fe27394e90" providerId="AD" clId="Web-{A9792070-7D32-A3EA-5685-AFF1A2E264B8}" dt="2022-10-02T02:47:51.505" v="442"/>
          <ac:spMkLst>
            <pc:docMk/>
            <pc:sldMk cId="2853788422" sldId="259"/>
            <ac:spMk id="10" creationId="{4DE0E2DA-EC15-7141-0729-58AF42AEAAFC}"/>
          </ac:spMkLst>
        </pc:spChg>
        <pc:spChg chg="mod">
          <ac:chgData name="Sullivan, Diane Welter" userId="S::dws4443@uncw.edu::d247d5a5-ac2b-4bf3-a46c-c6fe27394e90" providerId="AD" clId="Web-{A9792070-7D32-A3EA-5685-AFF1A2E264B8}" dt="2022-10-02T01:20:13.617" v="431"/>
          <ac:spMkLst>
            <pc:docMk/>
            <pc:sldMk cId="2853788422" sldId="259"/>
            <ac:spMk id="12" creationId="{179F7551-E956-43CB-8F36-268A5DA443BE}"/>
          </ac:spMkLst>
        </pc:spChg>
        <pc:spChg chg="mod">
          <ac:chgData name="Sullivan, Diane Welter" userId="S::dws4443@uncw.edu::d247d5a5-ac2b-4bf3-a46c-c6fe27394e90" providerId="AD" clId="Web-{A9792070-7D32-A3EA-5685-AFF1A2E264B8}" dt="2022-10-02T01:20:13.617" v="431"/>
          <ac:spMkLst>
            <pc:docMk/>
            <pc:sldMk cId="2853788422" sldId="259"/>
            <ac:spMk id="14" creationId="{41A48365-B48D-490D-A7DE-D85CC9AD2FD7}"/>
          </ac:spMkLst>
        </pc:spChg>
        <pc:graphicFrameChg chg="mod modGraphic">
          <ac:chgData name="Sullivan, Diane Welter" userId="S::dws4443@uncw.edu::d247d5a5-ac2b-4bf3-a46c-c6fe27394e90" providerId="AD" clId="Web-{A9792070-7D32-A3EA-5685-AFF1A2E264B8}" dt="2022-10-02T01:20:13.617" v="431"/>
          <ac:graphicFrameMkLst>
            <pc:docMk/>
            <pc:sldMk cId="2853788422" sldId="259"/>
            <ac:graphicFrameMk id="7" creationId="{42928CA2-FFE5-ED8F-E2E1-07FBFC09B8D8}"/>
          </ac:graphicFrameMkLst>
        </pc:graphicFrameChg>
        <pc:picChg chg="add mod ord">
          <ac:chgData name="Sullivan, Diane Welter" userId="S::dws4443@uncw.edu::d247d5a5-ac2b-4bf3-a46c-c6fe27394e90" providerId="AD" clId="Web-{A9792070-7D32-A3EA-5685-AFF1A2E264B8}" dt="2022-10-02T02:47:51.505" v="442"/>
          <ac:picMkLst>
            <pc:docMk/>
            <pc:sldMk cId="2853788422" sldId="259"/>
            <ac:picMk id="3" creationId="{20EF2E70-7B91-8253-F691-3840068AB395}"/>
          </ac:picMkLst>
        </pc:picChg>
      </pc:sldChg>
      <pc:sldChg chg="modSp modTransition">
        <pc:chgData name="Sullivan, Diane Welter" userId="S::dws4443@uncw.edu::d247d5a5-ac2b-4bf3-a46c-c6fe27394e90" providerId="AD" clId="Web-{A9792070-7D32-A3EA-5685-AFF1A2E264B8}" dt="2022-10-02T02:53:38.316" v="486"/>
        <pc:sldMkLst>
          <pc:docMk/>
          <pc:sldMk cId="4224509479" sldId="260"/>
        </pc:sldMkLst>
        <pc:graphicFrameChg chg="mod">
          <ac:chgData name="Sullivan, Diane Welter" userId="S::dws4443@uncw.edu::d247d5a5-ac2b-4bf3-a46c-c6fe27394e90" providerId="AD" clId="Web-{A9792070-7D32-A3EA-5685-AFF1A2E264B8}" dt="2022-10-02T01:20:13.617" v="431"/>
          <ac:graphicFrameMkLst>
            <pc:docMk/>
            <pc:sldMk cId="4224509479" sldId="260"/>
            <ac:graphicFrameMk id="4" creationId="{00000000-0000-0000-0000-000000000000}"/>
          </ac:graphicFrameMkLst>
        </pc:graphicFrameChg>
      </pc:sldChg>
      <pc:sldChg chg="del">
        <pc:chgData name="Sullivan, Diane Welter" userId="S::dws4443@uncw.edu::d247d5a5-ac2b-4bf3-a46c-c6fe27394e90" providerId="AD" clId="Web-{A9792070-7D32-A3EA-5685-AFF1A2E264B8}" dt="2022-10-02T02:49:41.212" v="444"/>
        <pc:sldMkLst>
          <pc:docMk/>
          <pc:sldMk cId="2224495804" sldId="262"/>
        </pc:sldMkLst>
      </pc:sldChg>
      <pc:sldChg chg="addSp modSp modTransition">
        <pc:chgData name="Sullivan, Diane Welter" userId="S::dws4443@uncw.edu::d247d5a5-ac2b-4bf3-a46c-c6fe27394e90" providerId="AD" clId="Web-{A9792070-7D32-A3EA-5685-AFF1A2E264B8}" dt="2022-10-02T02:53:38.316" v="486"/>
        <pc:sldMkLst>
          <pc:docMk/>
          <pc:sldMk cId="1527004159" sldId="263"/>
        </pc:sldMkLst>
        <pc:graphicFrameChg chg="add mod modGraphic">
          <ac:chgData name="Sullivan, Diane Welter" userId="S::dws4443@uncw.edu::d247d5a5-ac2b-4bf3-a46c-c6fe27394e90" providerId="AD" clId="Web-{A9792070-7D32-A3EA-5685-AFF1A2E264B8}" dt="2022-10-02T02:52:01.247" v="484"/>
          <ac:graphicFrameMkLst>
            <pc:docMk/>
            <pc:sldMk cId="1527004159" sldId="263"/>
            <ac:graphicFrameMk id="4" creationId="{E6021AEC-152C-9489-A41C-840025E42F7E}"/>
          </ac:graphicFrameMkLst>
        </pc:graphicFrameChg>
      </pc:sldChg>
      <pc:sldChg chg="addSp delSp modSp ord modTransition">
        <pc:chgData name="Sullivan, Diane Welter" userId="S::dws4443@uncw.edu::d247d5a5-ac2b-4bf3-a46c-c6fe27394e90" providerId="AD" clId="Web-{A9792070-7D32-A3EA-5685-AFF1A2E264B8}" dt="2022-10-02T02:53:38.316" v="486"/>
        <pc:sldMkLst>
          <pc:docMk/>
          <pc:sldMk cId="1800380133" sldId="264"/>
        </pc:sldMkLst>
        <pc:spChg chg="add mod">
          <ac:chgData name="Sullivan, Diane Welter" userId="S::dws4443@uncw.edu::d247d5a5-ac2b-4bf3-a46c-c6fe27394e90" providerId="AD" clId="Web-{A9792070-7D32-A3EA-5685-AFF1A2E264B8}" dt="2022-10-02T01:20:13.617" v="431"/>
          <ac:spMkLst>
            <pc:docMk/>
            <pc:sldMk cId="1800380133" sldId="264"/>
            <ac:spMk id="2" creationId="{5D3CCED2-EA33-E5A7-46A6-BAE1785A3FCE}"/>
          </ac:spMkLst>
        </pc:spChg>
        <pc:spChg chg="add mod">
          <ac:chgData name="Sullivan, Diane Welter" userId="S::dws4443@uncw.edu::d247d5a5-ac2b-4bf3-a46c-c6fe27394e90" providerId="AD" clId="Web-{A9792070-7D32-A3EA-5685-AFF1A2E264B8}" dt="2022-10-02T01:20:13.617" v="431"/>
          <ac:spMkLst>
            <pc:docMk/>
            <pc:sldMk cId="1800380133" sldId="264"/>
            <ac:spMk id="3" creationId="{0695D63B-F123-186C-B45A-82ED0B3DA317}"/>
          </ac:spMkLst>
        </pc:spChg>
        <pc:spChg chg="mod">
          <ac:chgData name="Sullivan, Diane Welter" userId="S::dws4443@uncw.edu::d247d5a5-ac2b-4bf3-a46c-c6fe27394e90" providerId="AD" clId="Web-{A9792070-7D32-A3EA-5685-AFF1A2E264B8}" dt="2022-10-02T01:20:13.617" v="431"/>
          <ac:spMkLst>
            <pc:docMk/>
            <pc:sldMk cId="1800380133" sldId="264"/>
            <ac:spMk id="7" creationId="{82CEA12F-C7C4-8B76-5D07-EF08811EF51C}"/>
          </ac:spMkLst>
        </pc:spChg>
        <pc:spChg chg="add mod">
          <ac:chgData name="Sullivan, Diane Welter" userId="S::dws4443@uncw.edu::d247d5a5-ac2b-4bf3-a46c-c6fe27394e90" providerId="AD" clId="Web-{A9792070-7D32-A3EA-5685-AFF1A2E264B8}" dt="2022-10-02T01:20:13.617" v="431"/>
          <ac:spMkLst>
            <pc:docMk/>
            <pc:sldMk cId="1800380133" sldId="264"/>
            <ac:spMk id="8" creationId="{1AC85D38-7625-0EEC-B55F-DDDB42947F06}"/>
          </ac:spMkLst>
        </pc:spChg>
        <pc:spChg chg="mod">
          <ac:chgData name="Sullivan, Diane Welter" userId="S::dws4443@uncw.edu::d247d5a5-ac2b-4bf3-a46c-c6fe27394e90" providerId="AD" clId="Web-{A9792070-7D32-A3EA-5685-AFF1A2E264B8}" dt="2022-10-02T01:20:13.617" v="431"/>
          <ac:spMkLst>
            <pc:docMk/>
            <pc:sldMk cId="1800380133" sldId="264"/>
            <ac:spMk id="9" creationId="{666D443F-C922-C55B-D918-E7A6784D2443}"/>
          </ac:spMkLst>
        </pc:spChg>
        <pc:spChg chg="add mod">
          <ac:chgData name="Sullivan, Diane Welter" userId="S::dws4443@uncw.edu::d247d5a5-ac2b-4bf3-a46c-c6fe27394e90" providerId="AD" clId="Web-{A9792070-7D32-A3EA-5685-AFF1A2E264B8}" dt="2022-10-02T01:20:13.617" v="431"/>
          <ac:spMkLst>
            <pc:docMk/>
            <pc:sldMk cId="1800380133" sldId="264"/>
            <ac:spMk id="11" creationId="{20AD53BD-99F8-F97E-065B-E287813DC3B5}"/>
          </ac:spMkLst>
        </pc:spChg>
        <pc:picChg chg="add mod">
          <ac:chgData name="Sullivan, Diane Welter" userId="S::dws4443@uncw.edu::d247d5a5-ac2b-4bf3-a46c-c6fe27394e90" providerId="AD" clId="Web-{A9792070-7D32-A3EA-5685-AFF1A2E264B8}" dt="2022-10-02T01:20:13.617" v="431"/>
          <ac:picMkLst>
            <pc:docMk/>
            <pc:sldMk cId="1800380133" sldId="264"/>
            <ac:picMk id="4" creationId="{8E4E74B1-E1F6-F544-6D33-1FDCD800B4CB}"/>
          </ac:picMkLst>
        </pc:picChg>
        <pc:inkChg chg="add mod">
          <ac:chgData name="Sullivan, Diane Welter" userId="S::dws4443@uncw.edu::d247d5a5-ac2b-4bf3-a46c-c6fe27394e90" providerId="AD" clId="Web-{A9792070-7D32-A3EA-5685-AFF1A2E264B8}" dt="2022-10-02T01:20:13.617" v="431"/>
          <ac:inkMkLst>
            <pc:docMk/>
            <pc:sldMk cId="1800380133" sldId="264"/>
            <ac:inkMk id="5" creationId="{704F4814-347B-F799-0227-E2094B629093}"/>
          </ac:inkMkLst>
        </pc:inkChg>
        <pc:inkChg chg="add mod">
          <ac:chgData name="Sullivan, Diane Welter" userId="S::dws4443@uncw.edu::d247d5a5-ac2b-4bf3-a46c-c6fe27394e90" providerId="AD" clId="Web-{A9792070-7D32-A3EA-5685-AFF1A2E264B8}" dt="2022-10-02T01:20:13.617" v="431"/>
          <ac:inkMkLst>
            <pc:docMk/>
            <pc:sldMk cId="1800380133" sldId="264"/>
            <ac:inkMk id="6" creationId="{B4967359-AA26-D733-61BB-AC6D1D24CE31}"/>
          </ac:inkMkLst>
        </pc:inkChg>
        <pc:inkChg chg="add del">
          <ac:chgData name="Sullivan, Diane Welter" userId="S::dws4443@uncw.edu::d247d5a5-ac2b-4bf3-a46c-c6fe27394e90" providerId="AD" clId="Web-{A9792070-7D32-A3EA-5685-AFF1A2E264B8}" dt="2022-10-02T00:28:43.663" v="420"/>
          <ac:inkMkLst>
            <pc:docMk/>
            <pc:sldMk cId="1800380133" sldId="264"/>
            <ac:inkMk id="7" creationId="{1AFC81BB-7D03-3BC2-1BCD-BB1E539CB79D}"/>
          </ac:inkMkLst>
        </pc:inkChg>
        <pc:inkChg chg="add del">
          <ac:chgData name="Sullivan, Diane Welter" userId="S::dws4443@uncw.edu::d247d5a5-ac2b-4bf3-a46c-c6fe27394e90" providerId="AD" clId="Web-{A9792070-7D32-A3EA-5685-AFF1A2E264B8}" dt="2022-10-02T00:28:43.663" v="419"/>
          <ac:inkMkLst>
            <pc:docMk/>
            <pc:sldMk cId="1800380133" sldId="264"/>
            <ac:inkMk id="9" creationId="{3FF7B864-1BD2-434E-3BF9-EDC26BDADEF1}"/>
          </ac:inkMkLst>
        </pc:inkChg>
        <pc:inkChg chg="add del">
          <ac:chgData name="Sullivan, Diane Welter" userId="S::dws4443@uncw.edu::d247d5a5-ac2b-4bf3-a46c-c6fe27394e90" providerId="AD" clId="Web-{A9792070-7D32-A3EA-5685-AFF1A2E264B8}" dt="2022-10-02T00:28:43.663" v="418"/>
          <ac:inkMkLst>
            <pc:docMk/>
            <pc:sldMk cId="1800380133" sldId="264"/>
            <ac:inkMk id="10" creationId="{31354E62-6DF9-CFD0-A2F0-44D5C8D082E0}"/>
          </ac:inkMkLst>
        </pc:inkChg>
        <pc:inkChg chg="add del">
          <ac:chgData name="Sullivan, Diane Welter" userId="S::dws4443@uncw.edu::d247d5a5-ac2b-4bf3-a46c-c6fe27394e90" providerId="AD" clId="Web-{A9792070-7D32-A3EA-5685-AFF1A2E264B8}" dt="2022-10-02T00:29:57.024" v="425"/>
          <ac:inkMkLst>
            <pc:docMk/>
            <pc:sldMk cId="1800380133" sldId="264"/>
            <ac:inkMk id="12" creationId="{449FEA29-8550-A83C-ED62-701D34067C4A}"/>
          </ac:inkMkLst>
        </pc:inkChg>
      </pc:sldChg>
      <pc:sldChg chg="modTransition">
        <pc:chgData name="Sullivan, Diane Welter" userId="S::dws4443@uncw.edu::d247d5a5-ac2b-4bf3-a46c-c6fe27394e90" providerId="AD" clId="Web-{A9792070-7D32-A3EA-5685-AFF1A2E264B8}" dt="2022-10-02T02:53:38.316" v="486"/>
        <pc:sldMkLst>
          <pc:docMk/>
          <pc:sldMk cId="3197023440" sldId="265"/>
        </pc:sldMkLst>
      </pc:sldChg>
      <pc:sldChg chg="del">
        <pc:chgData name="Sullivan, Diane Welter" userId="S::dws4443@uncw.edu::d247d5a5-ac2b-4bf3-a46c-c6fe27394e90" providerId="AD" clId="Web-{A9792070-7D32-A3EA-5685-AFF1A2E264B8}" dt="2022-10-02T02:49:31.087" v="443"/>
        <pc:sldMkLst>
          <pc:docMk/>
          <pc:sldMk cId="3683544629" sldId="266"/>
        </pc:sldMkLst>
      </pc:sldChg>
      <pc:sldChg chg="modSp modTransition">
        <pc:chgData name="Sullivan, Diane Welter" userId="S::dws4443@uncw.edu::d247d5a5-ac2b-4bf3-a46c-c6fe27394e90" providerId="AD" clId="Web-{A9792070-7D32-A3EA-5685-AFF1A2E264B8}" dt="2022-10-02T02:53:38.316" v="486"/>
        <pc:sldMkLst>
          <pc:docMk/>
          <pc:sldMk cId="2747200353" sldId="267"/>
        </pc:sldMkLst>
        <pc:spChg chg="mod">
          <ac:chgData name="Sullivan, Diane Welter" userId="S::dws4443@uncw.edu::d247d5a5-ac2b-4bf3-a46c-c6fe27394e90" providerId="AD" clId="Web-{A9792070-7D32-A3EA-5685-AFF1A2E264B8}" dt="2022-10-02T01:20:13.617" v="431"/>
          <ac:spMkLst>
            <pc:docMk/>
            <pc:sldMk cId="2747200353" sldId="267"/>
            <ac:spMk id="2" creationId="{5D3CCED2-EA33-E5A7-46A6-BAE1785A3FCE}"/>
          </ac:spMkLst>
        </pc:spChg>
        <pc:spChg chg="mod">
          <ac:chgData name="Sullivan, Diane Welter" userId="S::dws4443@uncw.edu::d247d5a5-ac2b-4bf3-a46c-c6fe27394e90" providerId="AD" clId="Web-{A9792070-7D32-A3EA-5685-AFF1A2E264B8}" dt="2022-10-02T01:20:13.617" v="431"/>
          <ac:spMkLst>
            <pc:docMk/>
            <pc:sldMk cId="2747200353" sldId="267"/>
            <ac:spMk id="3" creationId="{0695D63B-F123-186C-B45A-82ED0B3DA317}"/>
          </ac:spMkLst>
        </pc:spChg>
        <pc:spChg chg="mod">
          <ac:chgData name="Sullivan, Diane Welter" userId="S::dws4443@uncw.edu::d247d5a5-ac2b-4bf3-a46c-c6fe27394e90" providerId="AD" clId="Web-{A9792070-7D32-A3EA-5685-AFF1A2E264B8}" dt="2022-10-02T01:20:13.617" v="431"/>
          <ac:spMkLst>
            <pc:docMk/>
            <pc:sldMk cId="2747200353" sldId="267"/>
            <ac:spMk id="7" creationId="{82CEA12F-C7C4-8B76-5D07-EF08811EF51C}"/>
          </ac:spMkLst>
        </pc:spChg>
        <pc:spChg chg="mod">
          <ac:chgData name="Sullivan, Diane Welter" userId="S::dws4443@uncw.edu::d247d5a5-ac2b-4bf3-a46c-c6fe27394e90" providerId="AD" clId="Web-{A9792070-7D32-A3EA-5685-AFF1A2E264B8}" dt="2022-10-02T01:20:13.617" v="431"/>
          <ac:spMkLst>
            <pc:docMk/>
            <pc:sldMk cId="2747200353" sldId="267"/>
            <ac:spMk id="8" creationId="{1AC85D38-7625-0EEC-B55F-DDDB42947F06}"/>
          </ac:spMkLst>
        </pc:spChg>
        <pc:spChg chg="mod">
          <ac:chgData name="Sullivan, Diane Welter" userId="S::dws4443@uncw.edu::d247d5a5-ac2b-4bf3-a46c-c6fe27394e90" providerId="AD" clId="Web-{A9792070-7D32-A3EA-5685-AFF1A2E264B8}" dt="2022-10-02T01:20:13.617" v="431"/>
          <ac:spMkLst>
            <pc:docMk/>
            <pc:sldMk cId="2747200353" sldId="267"/>
            <ac:spMk id="9" creationId="{666D443F-C922-C55B-D918-E7A6784D2443}"/>
          </ac:spMkLst>
        </pc:spChg>
        <pc:spChg chg="mod">
          <ac:chgData name="Sullivan, Diane Welter" userId="S::dws4443@uncw.edu::d247d5a5-ac2b-4bf3-a46c-c6fe27394e90" providerId="AD" clId="Web-{A9792070-7D32-A3EA-5685-AFF1A2E264B8}" dt="2022-10-02T01:20:13.617" v="431"/>
          <ac:spMkLst>
            <pc:docMk/>
            <pc:sldMk cId="2747200353" sldId="267"/>
            <ac:spMk id="11" creationId="{20AD53BD-99F8-F97E-065B-E287813DC3B5}"/>
          </ac:spMkLst>
        </pc:spChg>
        <pc:picChg chg="mod">
          <ac:chgData name="Sullivan, Diane Welter" userId="S::dws4443@uncw.edu::d247d5a5-ac2b-4bf3-a46c-c6fe27394e90" providerId="AD" clId="Web-{A9792070-7D32-A3EA-5685-AFF1A2E264B8}" dt="2022-10-02T01:20:13.617" v="431"/>
          <ac:picMkLst>
            <pc:docMk/>
            <pc:sldMk cId="2747200353" sldId="267"/>
            <ac:picMk id="4" creationId="{8E4E74B1-E1F6-F544-6D33-1FDCD800B4CB}"/>
          </ac:picMkLst>
        </pc:picChg>
        <pc:inkChg chg="mod">
          <ac:chgData name="Sullivan, Diane Welter" userId="S::dws4443@uncw.edu::d247d5a5-ac2b-4bf3-a46c-c6fe27394e90" providerId="AD" clId="Web-{A9792070-7D32-A3EA-5685-AFF1A2E264B8}" dt="2022-10-02T01:20:13.617" v="431"/>
          <ac:inkMkLst>
            <pc:docMk/>
            <pc:sldMk cId="2747200353" sldId="267"/>
            <ac:inkMk id="5" creationId="{704F4814-347B-F799-0227-E2094B629093}"/>
          </ac:inkMkLst>
        </pc:inkChg>
        <pc:inkChg chg="mod">
          <ac:chgData name="Sullivan, Diane Welter" userId="S::dws4443@uncw.edu::d247d5a5-ac2b-4bf3-a46c-c6fe27394e90" providerId="AD" clId="Web-{A9792070-7D32-A3EA-5685-AFF1A2E264B8}" dt="2022-10-02T01:20:13.617" v="431"/>
          <ac:inkMkLst>
            <pc:docMk/>
            <pc:sldMk cId="2747200353" sldId="267"/>
            <ac:inkMk id="6" creationId="{B4967359-AA26-D733-61BB-AC6D1D24CE31}"/>
          </ac:inkMkLst>
        </pc:inkChg>
      </pc:sldChg>
      <pc:sldChg chg="addSp modSp mod modTransition setBg">
        <pc:chgData name="Sullivan, Diane Welter" userId="S::dws4443@uncw.edu::d247d5a5-ac2b-4bf3-a46c-c6fe27394e90" providerId="AD" clId="Web-{A9792070-7D32-A3EA-5685-AFF1A2E264B8}" dt="2022-10-02T02:53:38.316" v="486"/>
        <pc:sldMkLst>
          <pc:docMk/>
          <pc:sldMk cId="2324712218" sldId="268"/>
        </pc:sldMkLst>
        <pc:spChg chg="mod">
          <ac:chgData name="Sullivan, Diane Welter" userId="S::dws4443@uncw.edu::d247d5a5-ac2b-4bf3-a46c-c6fe27394e90" providerId="AD" clId="Web-{A9792070-7D32-A3EA-5685-AFF1A2E264B8}" dt="2022-10-02T01:20:13.617" v="431"/>
          <ac:spMkLst>
            <pc:docMk/>
            <pc:sldMk cId="2324712218" sldId="268"/>
            <ac:spMk id="2" creationId="{34576867-1BE3-EF68-72EE-CF498534A4A9}"/>
          </ac:spMkLst>
        </pc:spChg>
        <pc:spChg chg="mod">
          <ac:chgData name="Sullivan, Diane Welter" userId="S::dws4443@uncw.edu::d247d5a5-ac2b-4bf3-a46c-c6fe27394e90" providerId="AD" clId="Web-{A9792070-7D32-A3EA-5685-AFF1A2E264B8}" dt="2022-10-02T01:20:13.617" v="431"/>
          <ac:spMkLst>
            <pc:docMk/>
            <pc:sldMk cId="2324712218" sldId="268"/>
            <ac:spMk id="3" creationId="{86D0F18E-C2F1-6D78-73B5-05B9958A57D8}"/>
          </ac:spMkLst>
        </pc:spChg>
        <pc:spChg chg="mod">
          <ac:chgData name="Sullivan, Diane Welter" userId="S::dws4443@uncw.edu::d247d5a5-ac2b-4bf3-a46c-c6fe27394e90" providerId="AD" clId="Web-{A9792070-7D32-A3EA-5685-AFF1A2E264B8}" dt="2022-10-02T01:20:13.617" v="431"/>
          <ac:spMkLst>
            <pc:docMk/>
            <pc:sldMk cId="2324712218" sldId="268"/>
            <ac:spMk id="4" creationId="{92A8466D-EBC3-D659-B135-343AFA5CAFF5}"/>
          </ac:spMkLst>
        </pc:spChg>
        <pc:spChg chg="add mod">
          <ac:chgData name="Sullivan, Diane Welter" userId="S::dws4443@uncw.edu::d247d5a5-ac2b-4bf3-a46c-c6fe27394e90" providerId="AD" clId="Web-{A9792070-7D32-A3EA-5685-AFF1A2E264B8}" dt="2022-10-02T01:20:13.617" v="431"/>
          <ac:spMkLst>
            <pc:docMk/>
            <pc:sldMk cId="2324712218" sldId="268"/>
            <ac:spMk id="9" creationId="{4C608BEB-860E-4094-8511-78603564A75E}"/>
          </ac:spMkLst>
        </pc:spChg>
        <pc:cxnChg chg="add mod">
          <ac:chgData name="Sullivan, Diane Welter" userId="S::dws4443@uncw.edu::d247d5a5-ac2b-4bf3-a46c-c6fe27394e90" providerId="AD" clId="Web-{A9792070-7D32-A3EA-5685-AFF1A2E264B8}" dt="2022-10-02T01:20:13.617" v="431"/>
          <ac:cxnSpMkLst>
            <pc:docMk/>
            <pc:sldMk cId="2324712218" sldId="268"/>
            <ac:cxnSpMk id="11" creationId="{1F16A8D4-FE87-4604-88B2-394B5D1EB437}"/>
          </ac:cxnSpMkLst>
        </pc:cxnChg>
      </pc:sldChg>
      <pc:sldChg chg="addSp delSp modSp mod modTransition setBg">
        <pc:chgData name="Sullivan, Diane Welter" userId="S::dws4443@uncw.edu::d247d5a5-ac2b-4bf3-a46c-c6fe27394e90" providerId="AD" clId="Web-{A9792070-7D32-A3EA-5685-AFF1A2E264B8}" dt="2022-10-02T02:53:38.316" v="486"/>
        <pc:sldMkLst>
          <pc:docMk/>
          <pc:sldMk cId="680379562" sldId="269"/>
        </pc:sldMkLst>
        <pc:spChg chg="del">
          <ac:chgData name="Sullivan, Diane Welter" userId="S::dws4443@uncw.edu::d247d5a5-ac2b-4bf3-a46c-c6fe27394e90" providerId="AD" clId="Web-{A9792070-7D32-A3EA-5685-AFF1A2E264B8}" dt="2022-10-02T01:19:33.256" v="430"/>
          <ac:spMkLst>
            <pc:docMk/>
            <pc:sldMk cId="680379562" sldId="269"/>
            <ac:spMk id="2" creationId="{279D9459-9607-D0E7-5E86-4587E74D019E}"/>
          </ac:spMkLst>
        </pc:spChg>
        <pc:spChg chg="del">
          <ac:chgData name="Sullivan, Diane Welter" userId="S::dws4443@uncw.edu::d247d5a5-ac2b-4bf3-a46c-c6fe27394e90" providerId="AD" clId="Web-{A9792070-7D32-A3EA-5685-AFF1A2E264B8}" dt="2022-10-02T01:06:20.108" v="426"/>
          <ac:spMkLst>
            <pc:docMk/>
            <pc:sldMk cId="680379562" sldId="269"/>
            <ac:spMk id="3" creationId="{0787306B-D7C9-5325-F4B1-9B060173CEF2}"/>
          </ac:spMkLst>
        </pc:spChg>
        <pc:spChg chg="del">
          <ac:chgData name="Sullivan, Diane Welter" userId="S::dws4443@uncw.edu::d247d5a5-ac2b-4bf3-a46c-c6fe27394e90" providerId="AD" clId="Web-{A9792070-7D32-A3EA-5685-AFF1A2E264B8}" dt="2022-10-02T01:19:33.256" v="430"/>
          <ac:spMkLst>
            <pc:docMk/>
            <pc:sldMk cId="680379562" sldId="269"/>
            <ac:spMk id="4" creationId="{56F4DB13-EFDC-3C36-289C-F7C2AA3D0DA7}"/>
          </ac:spMkLst>
        </pc:spChg>
        <pc:spChg chg="add mod">
          <ac:chgData name="Sullivan, Diane Welter" userId="S::dws4443@uncw.edu::d247d5a5-ac2b-4bf3-a46c-c6fe27394e90" providerId="AD" clId="Web-{A9792070-7D32-A3EA-5685-AFF1A2E264B8}" dt="2022-10-02T01:20:13.617" v="431"/>
          <ac:spMkLst>
            <pc:docMk/>
            <pc:sldMk cId="680379562" sldId="269"/>
            <ac:spMk id="10" creationId="{32BC26D8-82FB-445E-AA49-62A77D7C1EE0}"/>
          </ac:spMkLst>
        </pc:spChg>
        <pc:spChg chg="add mod">
          <ac:chgData name="Sullivan, Diane Welter" userId="S::dws4443@uncw.edu::d247d5a5-ac2b-4bf3-a46c-c6fe27394e90" providerId="AD" clId="Web-{A9792070-7D32-A3EA-5685-AFF1A2E264B8}" dt="2022-10-02T01:20:13.617" v="431"/>
          <ac:spMkLst>
            <pc:docMk/>
            <pc:sldMk cId="680379562" sldId="269"/>
            <ac:spMk id="12" creationId="{CB44330D-EA18-4254-AA95-EB49948539B8}"/>
          </ac:spMkLst>
        </pc:spChg>
        <pc:graphicFrameChg chg="add mod ord modGraphic">
          <ac:chgData name="Sullivan, Diane Welter" userId="S::dws4443@uncw.edu::d247d5a5-ac2b-4bf3-a46c-c6fe27394e90" providerId="AD" clId="Web-{A9792070-7D32-A3EA-5685-AFF1A2E264B8}" dt="2022-10-02T01:20:13.617" v="431"/>
          <ac:graphicFrameMkLst>
            <pc:docMk/>
            <pc:sldMk cId="680379562" sldId="269"/>
            <ac:graphicFrameMk id="5" creationId="{7833C164-9AFC-E08E-FBFC-3B3332419A9F}"/>
          </ac:graphicFrameMkLst>
        </pc:graphicFrameChg>
      </pc:sldChg>
      <pc:sldChg chg="addSp delSp modSp new">
        <pc:chgData name="Sullivan, Diane Welter" userId="S::dws4443@uncw.edu::d247d5a5-ac2b-4bf3-a46c-c6fe27394e90" providerId="AD" clId="Web-{A9792070-7D32-A3EA-5685-AFF1A2E264B8}" dt="2022-10-02T00:08:13.342" v="231"/>
        <pc:sldMkLst>
          <pc:docMk/>
          <pc:sldMk cId="2291480508" sldId="269"/>
        </pc:sldMkLst>
        <pc:spChg chg="del mod">
          <ac:chgData name="Sullivan, Diane Welter" userId="S::dws4443@uncw.edu::d247d5a5-ac2b-4bf3-a46c-c6fe27394e90" providerId="AD" clId="Web-{A9792070-7D32-A3EA-5685-AFF1A2E264B8}" dt="2022-10-02T00:08:13.342" v="231"/>
          <ac:spMkLst>
            <pc:docMk/>
            <pc:sldMk cId="2291480508" sldId="269"/>
            <ac:spMk id="2" creationId="{6540DB82-A3C5-E598-8845-5D51184DE1B1}"/>
          </ac:spMkLst>
        </pc:spChg>
        <pc:spChg chg="del">
          <ac:chgData name="Sullivan, Diane Welter" userId="S::dws4443@uncw.edu::d247d5a5-ac2b-4bf3-a46c-c6fe27394e90" providerId="AD" clId="Web-{A9792070-7D32-A3EA-5685-AFF1A2E264B8}" dt="2022-10-01T23:58:04.876" v="1"/>
          <ac:spMkLst>
            <pc:docMk/>
            <pc:sldMk cId="2291480508" sldId="269"/>
            <ac:spMk id="3" creationId="{EE3E8E55-3AE3-C6FF-4B0A-2F47E600DED9}"/>
          </ac:spMkLst>
        </pc:spChg>
        <pc:spChg chg="add mod">
          <ac:chgData name="Sullivan, Diane Welter" userId="S::dws4443@uncw.edu::d247d5a5-ac2b-4bf3-a46c-c6fe27394e90" providerId="AD" clId="Web-{A9792070-7D32-A3EA-5685-AFF1A2E264B8}" dt="2022-10-02T00:00:11.785" v="14" actId="14100"/>
          <ac:spMkLst>
            <pc:docMk/>
            <pc:sldMk cId="2291480508" sldId="269"/>
            <ac:spMk id="6" creationId="{54C3E91E-14D8-63AF-6B8D-DE5CE89F7537}"/>
          </ac:spMkLst>
        </pc:spChg>
        <pc:spChg chg="add mod">
          <ac:chgData name="Sullivan, Diane Welter" userId="S::dws4443@uncw.edu::d247d5a5-ac2b-4bf3-a46c-c6fe27394e90" providerId="AD" clId="Web-{A9792070-7D32-A3EA-5685-AFF1A2E264B8}" dt="2022-10-02T00:00:24.520" v="17"/>
          <ac:spMkLst>
            <pc:docMk/>
            <pc:sldMk cId="2291480508" sldId="269"/>
            <ac:spMk id="8" creationId="{A207EC3E-E402-24CF-7D1E-2726763D931C}"/>
          </ac:spMkLst>
        </pc:spChg>
        <pc:graphicFrameChg chg="add del mod ord modGraphic">
          <ac:chgData name="Sullivan, Diane Welter" userId="S::dws4443@uncw.edu::d247d5a5-ac2b-4bf3-a46c-c6fe27394e90" providerId="AD" clId="Web-{A9792070-7D32-A3EA-5685-AFF1A2E264B8}" dt="2022-10-02T00:00:24.520" v="17"/>
          <ac:graphicFrameMkLst>
            <pc:docMk/>
            <pc:sldMk cId="2291480508" sldId="269"/>
            <ac:graphicFrameMk id="4" creationId="{3CE44041-9A1C-151B-2F14-344B0605702B}"/>
          </ac:graphicFrameMkLst>
        </pc:graphicFrameChg>
        <pc:picChg chg="add mod">
          <ac:chgData name="Sullivan, Diane Welter" userId="S::dws4443@uncw.edu::d247d5a5-ac2b-4bf3-a46c-c6fe27394e90" providerId="AD" clId="Web-{A9792070-7D32-A3EA-5685-AFF1A2E264B8}" dt="2022-10-01T23:58:25.877" v="6" actId="14100"/>
          <ac:picMkLst>
            <pc:docMk/>
            <pc:sldMk cId="2291480508" sldId="269"/>
            <ac:picMk id="5" creationId="{4AFC6229-5293-D3D3-5A4B-048AD0BAC9D5}"/>
          </ac:picMkLst>
        </pc:picChg>
      </pc:sldChg>
      <pc:sldChg chg="modSp modTransition">
        <pc:chgData name="Sullivan, Diane Welter" userId="S::dws4443@uncw.edu::d247d5a5-ac2b-4bf3-a46c-c6fe27394e90" providerId="AD" clId="Web-{A9792070-7D32-A3EA-5685-AFF1A2E264B8}" dt="2022-10-02T02:53:38.316" v="486"/>
        <pc:sldMkLst>
          <pc:docMk/>
          <pc:sldMk cId="1140823460" sldId="270"/>
        </pc:sldMkLst>
        <pc:spChg chg="mod">
          <ac:chgData name="Sullivan, Diane Welter" userId="S::dws4443@uncw.edu::d247d5a5-ac2b-4bf3-a46c-c6fe27394e90" providerId="AD" clId="Web-{A9792070-7D32-A3EA-5685-AFF1A2E264B8}" dt="2022-10-02T01:20:13.617" v="431"/>
          <ac:spMkLst>
            <pc:docMk/>
            <pc:sldMk cId="1140823460" sldId="270"/>
            <ac:spMk id="4" creationId="{4069AF8E-54AD-D795-8F5E-1FAE7C6A9A9A}"/>
          </ac:spMkLst>
        </pc:spChg>
      </pc:sldChg>
      <pc:sldMasterChg chg="modSp modTransition modSldLayout">
        <pc:chgData name="Sullivan, Diane Welter" userId="S::dws4443@uncw.edu::d247d5a5-ac2b-4bf3-a46c-c6fe27394e90" providerId="AD" clId="Web-{A9792070-7D32-A3EA-5685-AFF1A2E264B8}" dt="2022-10-02T02:53:38.316" v="486"/>
        <pc:sldMasterMkLst>
          <pc:docMk/>
          <pc:sldMasterMk cId="2346251051" sldId="2147483648"/>
        </pc:sldMasterMkLst>
        <pc:spChg chg="mod">
          <ac:chgData name="Sullivan, Diane Welter" userId="S::dws4443@uncw.edu::d247d5a5-ac2b-4bf3-a46c-c6fe27394e90" providerId="AD" clId="Web-{A9792070-7D32-A3EA-5685-AFF1A2E264B8}" dt="2022-10-02T01:20:13.617" v="431"/>
          <ac:spMkLst>
            <pc:docMk/>
            <pc:sldMasterMk cId="2346251051" sldId="2147483648"/>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ac:spMk id="4"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ac:spMk id="5"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ac:spMk id="6" creationId="{00000000-0000-0000-0000-000000000000}"/>
          </ac:spMkLst>
        </pc:spChg>
        <pc:grpChg chg="mod">
          <ac:chgData name="Sullivan, Diane Welter" userId="S::dws4443@uncw.edu::d247d5a5-ac2b-4bf3-a46c-c6fe27394e90" providerId="AD" clId="Web-{A9792070-7D32-A3EA-5685-AFF1A2E264B8}" dt="2022-10-02T01:20:13.617" v="431"/>
          <ac:grpSpMkLst>
            <pc:docMk/>
            <pc:sldMasterMk cId="2346251051" sldId="2147483648"/>
            <ac:grpSpMk id="15" creationId="{00000000-0000-0000-0000-000000000000}"/>
          </ac:grpSpMkLst>
        </pc:grp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1659756515" sldId="2147483649"/>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1659756515" sldId="2147483649"/>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1659756515" sldId="2147483649"/>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1659756515" sldId="2147483649"/>
              <ac:spMk id="7"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1659756515" sldId="2147483649"/>
              <ac:spMk id="8" creationId="{00000000-0000-0000-0000-000000000000}"/>
            </ac:spMkLst>
          </pc:spChg>
          <pc:picChg chg="mod">
            <ac:chgData name="Sullivan, Diane Welter" userId="S::dws4443@uncw.edu::d247d5a5-ac2b-4bf3-a46c-c6fe27394e90" providerId="AD" clId="Web-{A9792070-7D32-A3EA-5685-AFF1A2E264B8}" dt="2022-10-02T01:20:13.617" v="431"/>
            <ac:picMkLst>
              <pc:docMk/>
              <pc:sldMasterMk cId="2346251051" sldId="2147483648"/>
              <pc:sldLayoutMk cId="1659756515" sldId="2147483649"/>
              <ac:picMk id="11" creationId="{00000000-0000-0000-0000-000000000000}"/>
            </ac:picMkLst>
          </pc:picChg>
        </pc:sldLayoutChg>
        <pc:sldLayoutChg chg="modTransition">
          <pc:chgData name="Sullivan, Diane Welter" userId="S::dws4443@uncw.edu::d247d5a5-ac2b-4bf3-a46c-c6fe27394e90" providerId="AD" clId="Web-{A9792070-7D32-A3EA-5685-AFF1A2E264B8}" dt="2022-10-02T02:53:38.316" v="486"/>
          <pc:sldLayoutMkLst>
            <pc:docMk/>
            <pc:sldMasterMk cId="2346251051" sldId="2147483648"/>
            <pc:sldLayoutMk cId="3786876825" sldId="2147483650"/>
          </pc:sldLayoutMkLst>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3602678805" sldId="2147483651"/>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3602678805" sldId="2147483651"/>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602678805" sldId="2147483651"/>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602678805" sldId="2147483651"/>
              <ac:spMk id="10" creationId="{00000000-0000-0000-0000-000000000000}"/>
            </ac:spMkLst>
          </pc:spChg>
          <pc:grpChg chg="mod">
            <ac:chgData name="Sullivan, Diane Welter" userId="S::dws4443@uncw.edu::d247d5a5-ac2b-4bf3-a46c-c6fe27394e90" providerId="AD" clId="Web-{A9792070-7D32-A3EA-5685-AFF1A2E264B8}" dt="2022-10-02T01:20:13.617" v="431"/>
            <ac:grpSpMkLst>
              <pc:docMk/>
              <pc:sldMasterMk cId="2346251051" sldId="2147483648"/>
              <pc:sldLayoutMk cId="3602678805" sldId="2147483651"/>
              <ac:grpSpMk id="8" creationId="{00000000-0000-0000-0000-000000000000}"/>
            </ac:grpSpMkLst>
          </pc:grpChg>
          <pc:picChg chg="mod">
            <ac:chgData name="Sullivan, Diane Welter" userId="S::dws4443@uncw.edu::d247d5a5-ac2b-4bf3-a46c-c6fe27394e90" providerId="AD" clId="Web-{A9792070-7D32-A3EA-5685-AFF1A2E264B8}" dt="2022-10-02T01:20:13.617" v="431"/>
            <ac:picMkLst>
              <pc:docMk/>
              <pc:sldMasterMk cId="2346251051" sldId="2147483648"/>
              <pc:sldLayoutMk cId="3602678805" sldId="2147483651"/>
              <ac:picMk id="7" creationId="{00000000-0000-0000-0000-000000000000}"/>
            </ac:picMkLst>
          </pc:picChg>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3527791066" sldId="2147483652"/>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3527791066" sldId="2147483652"/>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527791066" sldId="2147483652"/>
              <ac:spMk id="4" creationId="{00000000-0000-0000-0000-000000000000}"/>
            </ac:spMkLst>
          </pc:spChg>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3971016106" sldId="2147483653"/>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3971016106" sldId="2147483653"/>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971016106" sldId="2147483653"/>
              <ac:spMk id="4"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971016106" sldId="2147483653"/>
              <ac:spMk id="5"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971016106" sldId="2147483653"/>
              <ac:spMk id="6" creationId="{00000000-0000-0000-0000-000000000000}"/>
            </ac:spMkLst>
          </pc:spChg>
        </pc:sldLayoutChg>
        <pc:sldLayoutChg chg="modTransition">
          <pc:chgData name="Sullivan, Diane Welter" userId="S::dws4443@uncw.edu::d247d5a5-ac2b-4bf3-a46c-c6fe27394e90" providerId="AD" clId="Web-{A9792070-7D32-A3EA-5685-AFF1A2E264B8}" dt="2022-10-02T02:53:38.316" v="486"/>
          <pc:sldLayoutMkLst>
            <pc:docMk/>
            <pc:sldMasterMk cId="2346251051" sldId="2147483648"/>
            <pc:sldLayoutMk cId="1758111529" sldId="2147483654"/>
          </pc:sldLayoutMkLst>
        </pc:sldLayoutChg>
        <pc:sldLayoutChg chg="modTransition">
          <pc:chgData name="Sullivan, Diane Welter" userId="S::dws4443@uncw.edu::d247d5a5-ac2b-4bf3-a46c-c6fe27394e90" providerId="AD" clId="Web-{A9792070-7D32-A3EA-5685-AFF1A2E264B8}" dt="2022-10-02T02:53:38.316" v="486"/>
          <pc:sldLayoutMkLst>
            <pc:docMk/>
            <pc:sldMasterMk cId="2346251051" sldId="2147483648"/>
            <pc:sldLayoutMk cId="302416926" sldId="2147483655"/>
          </pc:sldLayoutMkLst>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3769764688" sldId="2147483656"/>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3769764688" sldId="2147483656"/>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769764688" sldId="2147483656"/>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3769764688" sldId="2147483656"/>
              <ac:spMk id="4" creationId="{00000000-0000-0000-0000-000000000000}"/>
            </ac:spMkLst>
          </pc:spChg>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769637093" sldId="2147483657"/>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769637093" sldId="2147483657"/>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769637093" sldId="2147483657"/>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769637093" sldId="2147483657"/>
              <ac:spMk id="4" creationId="{00000000-0000-0000-0000-000000000000}"/>
            </ac:spMkLst>
          </pc:spChg>
        </pc:sldLayoutChg>
        <pc:sldLayoutChg chg="modTransition">
          <pc:chgData name="Sullivan, Diane Welter" userId="S::dws4443@uncw.edu::d247d5a5-ac2b-4bf3-a46c-c6fe27394e90" providerId="AD" clId="Web-{A9792070-7D32-A3EA-5685-AFF1A2E264B8}" dt="2022-10-02T02:53:38.316" v="486"/>
          <pc:sldLayoutMkLst>
            <pc:docMk/>
            <pc:sldMasterMk cId="2346251051" sldId="2147483648"/>
            <pc:sldLayoutMk cId="2012076707" sldId="2147483658"/>
          </pc:sldLayoutMkLst>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445927127" sldId="2147483659"/>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445927127" sldId="2147483659"/>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445927127" sldId="2147483659"/>
              <ac:spMk id="3" creationId="{00000000-0000-0000-0000-000000000000}"/>
            </ac:spMkLst>
          </pc:spChg>
          <pc:grpChg chg="mod">
            <ac:chgData name="Sullivan, Diane Welter" userId="S::dws4443@uncw.edu::d247d5a5-ac2b-4bf3-a46c-c6fe27394e90" providerId="AD" clId="Web-{A9792070-7D32-A3EA-5685-AFF1A2E264B8}" dt="2022-10-02T01:20:13.617" v="431"/>
            <ac:grpSpMkLst>
              <pc:docMk/>
              <pc:sldMasterMk cId="2346251051" sldId="2147483648"/>
              <pc:sldLayoutMk cId="445927127" sldId="2147483659"/>
              <ac:grpSpMk id="7" creationId="{00000000-0000-0000-0000-000000000000}"/>
            </ac:grpSpMkLst>
          </pc:grpChg>
        </pc:sldLayoutChg>
        <pc:sldLayoutChg chg="modSp modTransition">
          <pc:chgData name="Sullivan, Diane Welter" userId="S::dws4443@uncw.edu::d247d5a5-ac2b-4bf3-a46c-c6fe27394e90" providerId="AD" clId="Web-{A9792070-7D32-A3EA-5685-AFF1A2E264B8}" dt="2022-10-02T02:53:38.316" v="486"/>
          <pc:sldLayoutMkLst>
            <pc:docMk/>
            <pc:sldMasterMk cId="2346251051" sldId="2147483648"/>
            <pc:sldLayoutMk cId="2673943605" sldId="2147483660"/>
          </pc:sldLayoutMkLst>
          <pc:spChg chg="mod">
            <ac:chgData name="Sullivan, Diane Welter" userId="S::dws4443@uncw.edu::d247d5a5-ac2b-4bf3-a46c-c6fe27394e90" providerId="AD" clId="Web-{A9792070-7D32-A3EA-5685-AFF1A2E264B8}" dt="2022-10-02T01:20:13.617" v="431"/>
            <ac:spMkLst>
              <pc:docMk/>
              <pc:sldMasterMk cId="2346251051" sldId="2147483648"/>
              <pc:sldLayoutMk cId="2673943605" sldId="2147483660"/>
              <ac:spMk id="2"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2673943605" sldId="2147483660"/>
              <ac:spMk id="3"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2673943605" sldId="2147483660"/>
              <ac:spMk id="7"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2673943605" sldId="2147483660"/>
              <ac:spMk id="8" creationId="{00000000-0000-0000-0000-000000000000}"/>
            </ac:spMkLst>
          </pc:spChg>
          <pc:spChg chg="mod">
            <ac:chgData name="Sullivan, Diane Welter" userId="S::dws4443@uncw.edu::d247d5a5-ac2b-4bf3-a46c-c6fe27394e90" providerId="AD" clId="Web-{A9792070-7D32-A3EA-5685-AFF1A2E264B8}" dt="2022-10-02T01:20:13.617" v="431"/>
            <ac:spMkLst>
              <pc:docMk/>
              <pc:sldMasterMk cId="2346251051" sldId="2147483648"/>
              <pc:sldLayoutMk cId="2673943605" sldId="2147483660"/>
              <ac:spMk id="11" creationId="{00000000-0000-0000-0000-000000000000}"/>
            </ac:spMkLst>
          </pc:spChg>
          <pc:grpChg chg="mod">
            <ac:chgData name="Sullivan, Diane Welter" userId="S::dws4443@uncw.edu::d247d5a5-ac2b-4bf3-a46c-c6fe27394e90" providerId="AD" clId="Web-{A9792070-7D32-A3EA-5685-AFF1A2E264B8}" dt="2022-10-02T01:20:13.617" v="431"/>
            <ac:grpSpMkLst>
              <pc:docMk/>
              <pc:sldMasterMk cId="2346251051" sldId="2147483648"/>
              <pc:sldLayoutMk cId="2673943605" sldId="2147483660"/>
              <ac:grpSpMk id="13" creationId="{00000000-0000-0000-0000-000000000000}"/>
            </ac:grpSpMkLst>
          </pc:grpChg>
          <pc:grpChg chg="mod">
            <ac:chgData name="Sullivan, Diane Welter" userId="S::dws4443@uncw.edu::d247d5a5-ac2b-4bf3-a46c-c6fe27394e90" providerId="AD" clId="Web-{A9792070-7D32-A3EA-5685-AFF1A2E264B8}" dt="2022-10-02T01:20:13.617" v="431"/>
            <ac:grpSpMkLst>
              <pc:docMk/>
              <pc:sldMasterMk cId="2346251051" sldId="2147483648"/>
              <pc:sldLayoutMk cId="2673943605" sldId="2147483660"/>
              <ac:grpSpMk id="14" creationId="{00000000-0000-0000-0000-000000000000}"/>
            </ac:grpSpMkLst>
          </pc:grpChg>
          <pc:picChg chg="mod">
            <ac:chgData name="Sullivan, Diane Welter" userId="S::dws4443@uncw.edu::d247d5a5-ac2b-4bf3-a46c-c6fe27394e90" providerId="AD" clId="Web-{A9792070-7D32-A3EA-5685-AFF1A2E264B8}" dt="2022-10-02T01:20:13.617" v="431"/>
            <ac:picMkLst>
              <pc:docMk/>
              <pc:sldMasterMk cId="2346251051" sldId="2147483648"/>
              <pc:sldLayoutMk cId="2673943605" sldId="2147483660"/>
              <ac:picMk id="10" creationId="{00000000-0000-0000-0000-000000000000}"/>
            </ac:picMkLst>
          </pc:picChg>
        </pc:sldLayoutChg>
      </pc:sldMasterChg>
    </pc:docChg>
  </pc:docChgLst>
  <pc:docChgLst>
    <pc:chgData name="Sullivan, Diane Welter" userId="S::dws4443@uncw.edu::d247d5a5-ac2b-4bf3-a46c-c6fe27394e90" providerId="AD" clId="Web-{783B03DD-B056-AC89-05E5-2D060D7D276C}"/>
    <pc:docChg chg="delSld modSld">
      <pc:chgData name="Sullivan, Diane Welter" userId="S::dws4443@uncw.edu::d247d5a5-ac2b-4bf3-a46c-c6fe27394e90" providerId="AD" clId="Web-{783B03DD-B056-AC89-05E5-2D060D7D276C}" dt="2022-10-02T14:00:06.251" v="751"/>
      <pc:docMkLst>
        <pc:docMk/>
      </pc:docMkLst>
      <pc:sldChg chg="modSp">
        <pc:chgData name="Sullivan, Diane Welter" userId="S::dws4443@uncw.edu::d247d5a5-ac2b-4bf3-a46c-c6fe27394e90" providerId="AD" clId="Web-{783B03DD-B056-AC89-05E5-2D060D7D276C}" dt="2022-10-02T13:39:19.477" v="449" actId="20577"/>
        <pc:sldMkLst>
          <pc:docMk/>
          <pc:sldMk cId="1652133998" sldId="256"/>
        </pc:sldMkLst>
        <pc:spChg chg="mod">
          <ac:chgData name="Sullivan, Diane Welter" userId="S::dws4443@uncw.edu::d247d5a5-ac2b-4bf3-a46c-c6fe27394e90" providerId="AD" clId="Web-{783B03DD-B056-AC89-05E5-2D060D7D276C}" dt="2022-10-02T13:37:32.568" v="410" actId="20577"/>
          <ac:spMkLst>
            <pc:docMk/>
            <pc:sldMk cId="1652133998" sldId="256"/>
            <ac:spMk id="3" creationId="{2C422EC9-B575-2E4D-597B-4FC7F20931D9}"/>
          </ac:spMkLst>
        </pc:spChg>
        <pc:spChg chg="mod">
          <ac:chgData name="Sullivan, Diane Welter" userId="S::dws4443@uncw.edu::d247d5a5-ac2b-4bf3-a46c-c6fe27394e90" providerId="AD" clId="Web-{783B03DD-B056-AC89-05E5-2D060D7D276C}" dt="2022-10-02T13:38:55.507" v="444" actId="20577"/>
          <ac:spMkLst>
            <pc:docMk/>
            <pc:sldMk cId="1652133998" sldId="256"/>
            <ac:spMk id="6" creationId="{00000000-0000-0000-0000-000000000000}"/>
          </ac:spMkLst>
        </pc:spChg>
        <pc:spChg chg="mod">
          <ac:chgData name="Sullivan, Diane Welter" userId="S::dws4443@uncw.edu::d247d5a5-ac2b-4bf3-a46c-c6fe27394e90" providerId="AD" clId="Web-{783B03DD-B056-AC89-05E5-2D060D7D276C}" dt="2022-10-02T13:39:19.477" v="449" actId="20577"/>
          <ac:spMkLst>
            <pc:docMk/>
            <pc:sldMk cId="1652133998" sldId="256"/>
            <ac:spMk id="15" creationId="{16C6BF63-6277-4C39-BE5D-3C341662CE4E}"/>
          </ac:spMkLst>
        </pc:spChg>
        <pc:picChg chg="mod">
          <ac:chgData name="Sullivan, Diane Welter" userId="S::dws4443@uncw.edu::d247d5a5-ac2b-4bf3-a46c-c6fe27394e90" providerId="AD" clId="Web-{783B03DD-B056-AC89-05E5-2D060D7D276C}" dt="2022-10-02T13:39:02.914" v="445" actId="1076"/>
          <ac:picMkLst>
            <pc:docMk/>
            <pc:sldMk cId="1652133998" sldId="256"/>
            <ac:picMk id="4" creationId="{00000000-0000-0000-0000-000000000000}"/>
          </ac:picMkLst>
        </pc:picChg>
      </pc:sldChg>
      <pc:sldChg chg="addSp delSp modSp mod setBg">
        <pc:chgData name="Sullivan, Diane Welter" userId="S::dws4443@uncw.edu::d247d5a5-ac2b-4bf3-a46c-c6fe27394e90" providerId="AD" clId="Web-{783B03DD-B056-AC89-05E5-2D060D7D276C}" dt="2022-10-02T13:59:33.031" v="749"/>
        <pc:sldMkLst>
          <pc:docMk/>
          <pc:sldMk cId="1654255301" sldId="257"/>
        </pc:sldMkLst>
        <pc:spChg chg="mod">
          <ac:chgData name="Sullivan, Diane Welter" userId="S::dws4443@uncw.edu::d247d5a5-ac2b-4bf3-a46c-c6fe27394e90" providerId="AD" clId="Web-{783B03DD-B056-AC89-05E5-2D060D7D276C}" dt="2022-10-02T13:48:27.069" v="724"/>
          <ac:spMkLst>
            <pc:docMk/>
            <pc:sldMk cId="1654255301" sldId="257"/>
            <ac:spMk id="13" creationId="{00000000-0000-0000-0000-000000000000}"/>
          </ac:spMkLst>
        </pc:spChg>
        <pc:spChg chg="add del">
          <ac:chgData name="Sullivan, Diane Welter" userId="S::dws4443@uncw.edu::d247d5a5-ac2b-4bf3-a46c-c6fe27394e90" providerId="AD" clId="Web-{783B03DD-B056-AC89-05E5-2D060D7D276C}" dt="2022-10-02T13:48:27.069" v="724"/>
          <ac:spMkLst>
            <pc:docMk/>
            <pc:sldMk cId="1654255301" sldId="257"/>
            <ac:spMk id="29" creationId="{3A5B4632-C963-4296-86F0-79AA9EA5AE98}"/>
          </ac:spMkLst>
        </pc:spChg>
        <pc:spChg chg="add">
          <ac:chgData name="Sullivan, Diane Welter" userId="S::dws4443@uncw.edu::d247d5a5-ac2b-4bf3-a46c-c6fe27394e90" providerId="AD" clId="Web-{783B03DD-B056-AC89-05E5-2D060D7D276C}" dt="2022-10-02T13:48:27.069" v="724"/>
          <ac:spMkLst>
            <pc:docMk/>
            <pc:sldMk cId="1654255301" sldId="257"/>
            <ac:spMk id="34" creationId="{1D63C574-BFD2-41A1-A567-B0C3CC7FDD4F}"/>
          </ac:spMkLst>
        </pc:spChg>
        <pc:spChg chg="add">
          <ac:chgData name="Sullivan, Diane Welter" userId="S::dws4443@uncw.edu::d247d5a5-ac2b-4bf3-a46c-c6fe27394e90" providerId="AD" clId="Web-{783B03DD-B056-AC89-05E5-2D060D7D276C}" dt="2022-10-02T13:48:27.069" v="724"/>
          <ac:spMkLst>
            <pc:docMk/>
            <pc:sldMk cId="1654255301" sldId="257"/>
            <ac:spMk id="36" creationId="{E2A46BAB-8C31-42B2-90E8-B26DD3E81D37}"/>
          </ac:spMkLst>
        </pc:spChg>
        <pc:spChg chg="add del">
          <ac:chgData name="Sullivan, Diane Welter" userId="S::dws4443@uncw.edu::d247d5a5-ac2b-4bf3-a46c-c6fe27394e90" providerId="AD" clId="Web-{783B03DD-B056-AC89-05E5-2D060D7D276C}" dt="2022-10-02T13:59:33.031" v="749"/>
          <ac:spMkLst>
            <pc:docMk/>
            <pc:sldMk cId="1654255301" sldId="257"/>
            <ac:spMk id="3636" creationId="{73F9A4D9-F02F-1007-6307-580CD4317F4F}"/>
          </ac:spMkLst>
        </pc:spChg>
        <pc:grpChg chg="add">
          <ac:chgData name="Sullivan, Diane Welter" userId="S::dws4443@uncw.edu::d247d5a5-ac2b-4bf3-a46c-c6fe27394e90" providerId="AD" clId="Web-{783B03DD-B056-AC89-05E5-2D060D7D276C}" dt="2022-10-02T13:48:27.069" v="724"/>
          <ac:grpSpMkLst>
            <pc:docMk/>
            <pc:sldMk cId="1654255301" sldId="257"/>
            <ac:grpSpMk id="38" creationId="{B3F7A3C7-0737-4E57-B30E-8EEFE638B401}"/>
          </ac:grpSpMkLst>
        </pc:grpChg>
        <pc:grpChg chg="add">
          <ac:chgData name="Sullivan, Diane Welter" userId="S::dws4443@uncw.edu::d247d5a5-ac2b-4bf3-a46c-c6fe27394e90" providerId="AD" clId="Web-{783B03DD-B056-AC89-05E5-2D060D7D276C}" dt="2022-10-02T13:48:27.069" v="724"/>
          <ac:grpSpMkLst>
            <pc:docMk/>
            <pc:sldMk cId="1654255301" sldId="257"/>
            <ac:grpSpMk id="42" creationId="{43F5E015-E085-4624-B431-B42414448684}"/>
          </ac:grpSpMkLst>
        </pc:grpChg>
        <pc:graphicFrameChg chg="mod modGraphic">
          <ac:chgData name="Sullivan, Diane Welter" userId="S::dws4443@uncw.edu::d247d5a5-ac2b-4bf3-a46c-c6fe27394e90" providerId="AD" clId="Web-{783B03DD-B056-AC89-05E5-2D060D7D276C}" dt="2022-10-02T13:48:27.069" v="724"/>
          <ac:graphicFrameMkLst>
            <pc:docMk/>
            <pc:sldMk cId="1654255301" sldId="257"/>
            <ac:graphicFrameMk id="24" creationId="{C5A2D3E6-366D-D393-5881-CBF5E40300CF}"/>
          </ac:graphicFrameMkLst>
        </pc:graphicFrameChg>
      </pc:sldChg>
      <pc:sldChg chg="modSp">
        <pc:chgData name="Sullivan, Diane Welter" userId="S::dws4443@uncw.edu::d247d5a5-ac2b-4bf3-a46c-c6fe27394e90" providerId="AD" clId="Web-{783B03DD-B056-AC89-05E5-2D060D7D276C}" dt="2022-10-02T13:22:23.711" v="36"/>
        <pc:sldMkLst>
          <pc:docMk/>
          <pc:sldMk cId="1527004159" sldId="263"/>
        </pc:sldMkLst>
        <pc:graphicFrameChg chg="mod modGraphic">
          <ac:chgData name="Sullivan, Diane Welter" userId="S::dws4443@uncw.edu::d247d5a5-ac2b-4bf3-a46c-c6fe27394e90" providerId="AD" clId="Web-{783B03DD-B056-AC89-05E5-2D060D7D276C}" dt="2022-10-02T13:22:23.711" v="36"/>
          <ac:graphicFrameMkLst>
            <pc:docMk/>
            <pc:sldMk cId="1527004159" sldId="263"/>
            <ac:graphicFrameMk id="4" creationId="{E6021AEC-152C-9489-A41C-840025E42F7E}"/>
          </ac:graphicFrameMkLst>
        </pc:graphicFrameChg>
      </pc:sldChg>
      <pc:sldChg chg="addSp delSp modSp">
        <pc:chgData name="Sullivan, Diane Welter" userId="S::dws4443@uncw.edu::d247d5a5-ac2b-4bf3-a46c-c6fe27394e90" providerId="AD" clId="Web-{783B03DD-B056-AC89-05E5-2D060D7D276C}" dt="2022-10-02T14:00:06.251" v="751"/>
        <pc:sldMkLst>
          <pc:docMk/>
          <pc:sldMk cId="1800380133" sldId="264"/>
        </pc:sldMkLst>
        <pc:spChg chg="mod">
          <ac:chgData name="Sullivan, Diane Welter" userId="S::dws4443@uncw.edu::d247d5a5-ac2b-4bf3-a46c-c6fe27394e90" providerId="AD" clId="Web-{783B03DD-B056-AC89-05E5-2D060D7D276C}" dt="2022-10-02T13:51:44.969" v="731" actId="14100"/>
          <ac:spMkLst>
            <pc:docMk/>
            <pc:sldMk cId="1800380133" sldId="264"/>
            <ac:spMk id="2" creationId="{5D3CCED2-EA33-E5A7-46A6-BAE1785A3FCE}"/>
          </ac:spMkLst>
        </pc:spChg>
        <pc:spChg chg="mod">
          <ac:chgData name="Sullivan, Diane Welter" userId="S::dws4443@uncw.edu::d247d5a5-ac2b-4bf3-a46c-c6fe27394e90" providerId="AD" clId="Web-{783B03DD-B056-AC89-05E5-2D060D7D276C}" dt="2022-10-02T13:51:16.687" v="730" actId="14100"/>
          <ac:spMkLst>
            <pc:docMk/>
            <pc:sldMk cId="1800380133" sldId="264"/>
            <ac:spMk id="3" creationId="{0695D63B-F123-186C-B45A-82ED0B3DA317}"/>
          </ac:spMkLst>
        </pc:spChg>
        <pc:spChg chg="add del">
          <ac:chgData name="Sullivan, Diane Welter" userId="S::dws4443@uncw.edu::d247d5a5-ac2b-4bf3-a46c-c6fe27394e90" providerId="AD" clId="Web-{783B03DD-B056-AC89-05E5-2D060D7D276C}" dt="2022-10-02T13:52:43.177" v="734"/>
          <ac:spMkLst>
            <pc:docMk/>
            <pc:sldMk cId="1800380133" sldId="264"/>
            <ac:spMk id="10" creationId="{327CDB6F-0014-08DD-2A6C-59B8FD5EED74}"/>
          </ac:spMkLst>
        </pc:spChg>
        <pc:spChg chg="add del">
          <ac:chgData name="Sullivan, Diane Welter" userId="S::dws4443@uncw.edu::d247d5a5-ac2b-4bf3-a46c-c6fe27394e90" providerId="AD" clId="Web-{783B03DD-B056-AC89-05E5-2D060D7D276C}" dt="2022-10-02T13:52:59.006" v="736"/>
          <ac:spMkLst>
            <pc:docMk/>
            <pc:sldMk cId="1800380133" sldId="264"/>
            <ac:spMk id="12" creationId="{96D82C55-C7D6-A95E-7D0C-9688066DB280}"/>
          </ac:spMkLst>
        </pc:spChg>
        <pc:spChg chg="add mod">
          <ac:chgData name="Sullivan, Diane Welter" userId="S::dws4443@uncw.edu::d247d5a5-ac2b-4bf3-a46c-c6fe27394e90" providerId="AD" clId="Web-{783B03DD-B056-AC89-05E5-2D060D7D276C}" dt="2022-10-02T13:53:51.679" v="744" actId="14100"/>
          <ac:spMkLst>
            <pc:docMk/>
            <pc:sldMk cId="1800380133" sldId="264"/>
            <ac:spMk id="13" creationId="{46D7C830-8BE7-DF45-21D5-19EBB9E09904}"/>
          </ac:spMkLst>
        </pc:spChg>
        <pc:spChg chg="add">
          <ac:chgData name="Sullivan, Diane Welter" userId="S::dws4443@uncw.edu::d247d5a5-ac2b-4bf3-a46c-c6fe27394e90" providerId="AD" clId="Web-{783B03DD-B056-AC89-05E5-2D060D7D276C}" dt="2022-10-02T13:54:47.227" v="747"/>
          <ac:spMkLst>
            <pc:docMk/>
            <pc:sldMk cId="1800380133" sldId="264"/>
            <ac:spMk id="14" creationId="{4043C7AB-585F-77BF-9B2D-868C2E9CE208}"/>
          </ac:spMkLst>
        </pc:spChg>
        <pc:spChg chg="add del">
          <ac:chgData name="Sullivan, Diane Welter" userId="S::dws4443@uncw.edu::d247d5a5-ac2b-4bf3-a46c-c6fe27394e90" providerId="AD" clId="Web-{783B03DD-B056-AC89-05E5-2D060D7D276C}" dt="2022-10-02T14:00:06.251" v="751"/>
          <ac:spMkLst>
            <pc:docMk/>
            <pc:sldMk cId="1800380133" sldId="264"/>
            <ac:spMk id="15" creationId="{5B885629-E7F1-CCD6-AE77-AEC42DDF4A6C}"/>
          </ac:spMkLst>
        </pc:spChg>
        <pc:picChg chg="mod">
          <ac:chgData name="Sullivan, Diane Welter" userId="S::dws4443@uncw.edu::d247d5a5-ac2b-4bf3-a46c-c6fe27394e90" providerId="AD" clId="Web-{783B03DD-B056-AC89-05E5-2D060D7D276C}" dt="2022-10-02T13:51:58.472" v="732" actId="1076"/>
          <ac:picMkLst>
            <pc:docMk/>
            <pc:sldMk cId="1800380133" sldId="264"/>
            <ac:picMk id="4" creationId="{8E4E74B1-E1F6-F544-6D33-1FDCD800B4CB}"/>
          </ac:picMkLst>
        </pc:picChg>
        <pc:inkChg chg="del">
          <ac:chgData name="Sullivan, Diane Welter" userId="S::dws4443@uncw.edu::d247d5a5-ac2b-4bf3-a46c-c6fe27394e90" providerId="AD" clId="Web-{783B03DD-B056-AC89-05E5-2D060D7D276C}" dt="2022-10-02T13:54:15.601" v="746"/>
          <ac:inkMkLst>
            <pc:docMk/>
            <pc:sldMk cId="1800380133" sldId="264"/>
            <ac:inkMk id="5" creationId="{704F4814-347B-F799-0227-E2094B629093}"/>
          </ac:inkMkLst>
        </pc:inkChg>
        <pc:inkChg chg="del">
          <ac:chgData name="Sullivan, Diane Welter" userId="S::dws4443@uncw.edu::d247d5a5-ac2b-4bf3-a46c-c6fe27394e90" providerId="AD" clId="Web-{783B03DD-B056-AC89-05E5-2D060D7D276C}" dt="2022-10-02T13:54:15.601" v="745"/>
          <ac:inkMkLst>
            <pc:docMk/>
            <pc:sldMk cId="1800380133" sldId="264"/>
            <ac:inkMk id="6" creationId="{B4967359-AA26-D733-61BB-AC6D1D24CE31}"/>
          </ac:inkMkLst>
        </pc:inkChg>
      </pc:sldChg>
      <pc:sldChg chg="modSp">
        <pc:chgData name="Sullivan, Diane Welter" userId="S::dws4443@uncw.edu::d247d5a5-ac2b-4bf3-a46c-c6fe27394e90" providerId="AD" clId="Web-{783B03DD-B056-AC89-05E5-2D060D7D276C}" dt="2022-10-02T13:33:04.700" v="389" actId="20577"/>
        <pc:sldMkLst>
          <pc:docMk/>
          <pc:sldMk cId="3197023440" sldId="265"/>
        </pc:sldMkLst>
        <pc:spChg chg="mod">
          <ac:chgData name="Sullivan, Diane Welter" userId="S::dws4443@uncw.edu::d247d5a5-ac2b-4bf3-a46c-c6fe27394e90" providerId="AD" clId="Web-{783B03DD-B056-AC89-05E5-2D060D7D276C}" dt="2022-10-02T13:32:42.215" v="383" actId="20577"/>
          <ac:spMkLst>
            <pc:docMk/>
            <pc:sldMk cId="3197023440" sldId="265"/>
            <ac:spMk id="2" creationId="{00000000-0000-0000-0000-000000000000}"/>
          </ac:spMkLst>
        </pc:spChg>
        <pc:spChg chg="mod">
          <ac:chgData name="Sullivan, Diane Welter" userId="S::dws4443@uncw.edu::d247d5a5-ac2b-4bf3-a46c-c6fe27394e90" providerId="AD" clId="Web-{783B03DD-B056-AC89-05E5-2D060D7D276C}" dt="2022-10-02T13:33:04.700" v="389" actId="20577"/>
          <ac:spMkLst>
            <pc:docMk/>
            <pc:sldMk cId="3197023440" sldId="265"/>
            <ac:spMk id="4" creationId="{00000000-0000-0000-0000-000000000000}"/>
          </ac:spMkLst>
        </pc:spChg>
      </pc:sldChg>
      <pc:sldChg chg="del">
        <pc:chgData name="Sullivan, Diane Welter" userId="S::dws4443@uncw.edu::d247d5a5-ac2b-4bf3-a46c-c6fe27394e90" providerId="AD" clId="Web-{783B03DD-B056-AC89-05E5-2D060D7D276C}" dt="2022-10-02T13:23:47.432" v="38"/>
        <pc:sldMkLst>
          <pc:docMk/>
          <pc:sldMk cId="2747200353" sldId="267"/>
        </pc:sldMkLst>
      </pc:sldChg>
      <pc:sldChg chg="del">
        <pc:chgData name="Sullivan, Diane Welter" userId="S::dws4443@uncw.edu::d247d5a5-ac2b-4bf3-a46c-c6fe27394e90" providerId="AD" clId="Web-{783B03DD-B056-AC89-05E5-2D060D7D276C}" dt="2022-10-02T13:22:39.790" v="37"/>
        <pc:sldMkLst>
          <pc:docMk/>
          <pc:sldMk cId="2324712218" sldId="268"/>
        </pc:sldMkLst>
      </pc:sldChg>
      <pc:sldChg chg="modSp">
        <pc:chgData name="Sullivan, Diane Welter" userId="S::dws4443@uncw.edu::d247d5a5-ac2b-4bf3-a46c-c6fe27394e90" providerId="AD" clId="Web-{783B03DD-B056-AC89-05E5-2D060D7D276C}" dt="2022-10-02T13:49:34.528" v="725" actId="14100"/>
        <pc:sldMkLst>
          <pc:docMk/>
          <pc:sldMk cId="680379562" sldId="269"/>
        </pc:sldMkLst>
        <pc:picChg chg="mod">
          <ac:chgData name="Sullivan, Diane Welter" userId="S::dws4443@uncw.edu::d247d5a5-ac2b-4bf3-a46c-c6fe27394e90" providerId="AD" clId="Web-{783B03DD-B056-AC89-05E5-2D060D7D276C}" dt="2022-10-02T13:49:34.528" v="725" actId="14100"/>
          <ac:picMkLst>
            <pc:docMk/>
            <pc:sldMk cId="680379562" sldId="269"/>
            <ac:picMk id="8" creationId="{3EDB2AAC-23AF-61B9-3076-CC49154040F6}"/>
          </ac:picMkLst>
        </pc:picChg>
      </pc:sldChg>
    </pc:docChg>
  </pc:docChgLst>
  <pc:docChgLst>
    <pc:chgData name="Sullivan, Diane Welter" userId="S::dws4443@uncw.edu::d247d5a5-ac2b-4bf3-a46c-c6fe27394e90" providerId="AD" clId="Web-{1AF01E8E-393A-CE49-F1FF-CBFD0B220D13}"/>
    <pc:docChg chg="mod addSld delSld modSld sldOrd modMainMaster setSldSz">
      <pc:chgData name="Sullivan, Diane Welter" userId="S::dws4443@uncw.edu::d247d5a5-ac2b-4bf3-a46c-c6fe27394e90" providerId="AD" clId="Web-{1AF01E8E-393A-CE49-F1FF-CBFD0B220D13}" dt="2022-10-03T03:07:21.866" v="1655"/>
      <pc:docMkLst>
        <pc:docMk/>
      </pc:docMkLst>
      <pc:sldChg chg="modSp">
        <pc:chgData name="Sullivan, Diane Welter" userId="S::dws4443@uncw.edu::d247d5a5-ac2b-4bf3-a46c-c6fe27394e90" providerId="AD" clId="Web-{1AF01E8E-393A-CE49-F1FF-CBFD0B220D13}" dt="2022-10-02T21:45:09.530" v="962" actId="14100"/>
        <pc:sldMkLst>
          <pc:docMk/>
          <pc:sldMk cId="1652133998" sldId="256"/>
        </pc:sldMkLst>
        <pc:spChg chg="mod">
          <ac:chgData name="Sullivan, Diane Welter" userId="S::dws4443@uncw.edu::d247d5a5-ac2b-4bf3-a46c-c6fe27394e90" providerId="AD" clId="Web-{1AF01E8E-393A-CE49-F1FF-CBFD0B220D13}" dt="2022-10-02T14:46:14.590" v="371"/>
          <ac:spMkLst>
            <pc:docMk/>
            <pc:sldMk cId="1652133998" sldId="256"/>
            <ac:spMk id="3" creationId="{2C422EC9-B575-2E4D-597B-4FC7F20931D9}"/>
          </ac:spMkLst>
        </pc:spChg>
        <pc:spChg chg="mod">
          <ac:chgData name="Sullivan, Diane Welter" userId="S::dws4443@uncw.edu::d247d5a5-ac2b-4bf3-a46c-c6fe27394e90" providerId="AD" clId="Web-{1AF01E8E-393A-CE49-F1FF-CBFD0B220D13}" dt="2022-10-02T21:45:05.452" v="961" actId="14100"/>
          <ac:spMkLst>
            <pc:docMk/>
            <pc:sldMk cId="1652133998" sldId="256"/>
            <ac:spMk id="6" creationId="{00000000-0000-0000-0000-000000000000}"/>
          </ac:spMkLst>
        </pc:spChg>
        <pc:spChg chg="mod">
          <ac:chgData name="Sullivan, Diane Welter" userId="S::dws4443@uncw.edu::d247d5a5-ac2b-4bf3-a46c-c6fe27394e90" providerId="AD" clId="Web-{1AF01E8E-393A-CE49-F1FF-CBFD0B220D13}" dt="2022-10-02T14:46:14.590" v="371"/>
          <ac:spMkLst>
            <pc:docMk/>
            <pc:sldMk cId="1652133998" sldId="256"/>
            <ac:spMk id="12" creationId="{870A1295-61BC-4214-AA3E-D396673024D0}"/>
          </ac:spMkLst>
        </pc:spChg>
        <pc:spChg chg="mod">
          <ac:chgData name="Sullivan, Diane Welter" userId="S::dws4443@uncw.edu::d247d5a5-ac2b-4bf3-a46c-c6fe27394e90" providerId="AD" clId="Web-{1AF01E8E-393A-CE49-F1FF-CBFD0B220D13}" dt="2022-10-02T21:45:09.530" v="962" actId="14100"/>
          <ac:spMkLst>
            <pc:docMk/>
            <pc:sldMk cId="1652133998" sldId="256"/>
            <ac:spMk id="15" creationId="{16C6BF63-6277-4C39-BE5D-3C341662CE4E}"/>
          </ac:spMkLst>
        </pc:spChg>
        <pc:spChg chg="mod">
          <ac:chgData name="Sullivan, Diane Welter" userId="S::dws4443@uncw.edu::d247d5a5-ac2b-4bf3-a46c-c6fe27394e90" providerId="AD" clId="Web-{1AF01E8E-393A-CE49-F1FF-CBFD0B220D13}" dt="2022-10-02T14:46:14.590" v="371"/>
          <ac:spMkLst>
            <pc:docMk/>
            <pc:sldMk cId="1652133998" sldId="256"/>
            <ac:spMk id="16" creationId="{6EA3BAD9-C130-4A9C-9086-20D132A6CF29}"/>
          </ac:spMkLst>
        </pc:spChg>
        <pc:spChg chg="mod">
          <ac:chgData name="Sullivan, Diane Welter" userId="S::dws4443@uncw.edu::d247d5a5-ac2b-4bf3-a46c-c6fe27394e90" providerId="AD" clId="Web-{1AF01E8E-393A-CE49-F1FF-CBFD0B220D13}" dt="2022-10-02T14:46:14.590" v="371"/>
          <ac:spMkLst>
            <pc:docMk/>
            <pc:sldMk cId="1652133998" sldId="256"/>
            <ac:spMk id="17" creationId="{2587D38B-9E07-4A8B-B285-5FEBF6A60DC7}"/>
          </ac:spMkLst>
        </pc:spChg>
        <pc:spChg chg="mod">
          <ac:chgData name="Sullivan, Diane Welter" userId="S::dws4443@uncw.edu::d247d5a5-ac2b-4bf3-a46c-c6fe27394e90" providerId="AD" clId="Web-{1AF01E8E-393A-CE49-F1FF-CBFD0B220D13}" dt="2022-10-02T14:46:14.590" v="371"/>
          <ac:spMkLst>
            <pc:docMk/>
            <pc:sldMk cId="1652133998" sldId="256"/>
            <ac:spMk id="18" creationId="{5EF4DD4B-217B-4346-A2B8-4327936399CA}"/>
          </ac:spMkLst>
        </pc:spChg>
        <pc:grpChg chg="mod">
          <ac:chgData name="Sullivan, Diane Welter" userId="S::dws4443@uncw.edu::d247d5a5-ac2b-4bf3-a46c-c6fe27394e90" providerId="AD" clId="Web-{1AF01E8E-393A-CE49-F1FF-CBFD0B220D13}" dt="2022-10-02T14:46:14.590" v="371"/>
          <ac:grpSpMkLst>
            <pc:docMk/>
            <pc:sldMk cId="1652133998" sldId="256"/>
            <ac:grpSpMk id="14" creationId="{0B139475-2B26-4CA9-9413-DE741E49F7BB}"/>
          </ac:grpSpMkLst>
        </pc:grpChg>
        <pc:picChg chg="mod">
          <ac:chgData name="Sullivan, Diane Welter" userId="S::dws4443@uncw.edu::d247d5a5-ac2b-4bf3-a46c-c6fe27394e90" providerId="AD" clId="Web-{1AF01E8E-393A-CE49-F1FF-CBFD0B220D13}" dt="2022-10-02T14:46:14.590" v="371"/>
          <ac:picMkLst>
            <pc:docMk/>
            <pc:sldMk cId="1652133998" sldId="256"/>
            <ac:picMk id="4" creationId="{00000000-0000-0000-0000-000000000000}"/>
          </ac:picMkLst>
        </pc:picChg>
      </pc:sldChg>
      <pc:sldChg chg="addSp modSp del mod setBg">
        <pc:chgData name="Sullivan, Diane Welter" userId="S::dws4443@uncw.edu::d247d5a5-ac2b-4bf3-a46c-c6fe27394e90" providerId="AD" clId="Web-{1AF01E8E-393A-CE49-F1FF-CBFD0B220D13}" dt="2022-10-02T21:44:45.514" v="957"/>
        <pc:sldMkLst>
          <pc:docMk/>
          <pc:sldMk cId="1654255301" sldId="257"/>
        </pc:sldMkLst>
        <pc:spChg chg="mod">
          <ac:chgData name="Sullivan, Diane Welter" userId="S::dws4443@uncw.edu::d247d5a5-ac2b-4bf3-a46c-c6fe27394e90" providerId="AD" clId="Web-{1AF01E8E-393A-CE49-F1FF-CBFD0B220D13}" dt="2022-10-02T14:46:14.590" v="371"/>
          <ac:spMkLst>
            <pc:docMk/>
            <pc:sldMk cId="1654255301" sldId="257"/>
            <ac:spMk id="13" creationId="{00000000-0000-0000-0000-000000000000}"/>
          </ac:spMkLst>
        </pc:spChg>
        <pc:spChg chg="add mod">
          <ac:chgData name="Sullivan, Diane Welter" userId="S::dws4443@uncw.edu::d247d5a5-ac2b-4bf3-a46c-c6fe27394e90" providerId="AD" clId="Web-{1AF01E8E-393A-CE49-F1FF-CBFD0B220D13}" dt="2022-10-02T19:27:39.441" v="520" actId="20577"/>
          <ac:spMkLst>
            <pc:docMk/>
            <pc:sldMk cId="1654255301" sldId="257"/>
            <ac:spMk id="22" creationId="{08F554CA-B54F-BCE1-5D97-858D788DB320}"/>
          </ac:spMkLst>
        </pc:spChg>
        <pc:spChg chg="mod">
          <ac:chgData name="Sullivan, Diane Welter" userId="S::dws4443@uncw.edu::d247d5a5-ac2b-4bf3-a46c-c6fe27394e90" providerId="AD" clId="Web-{1AF01E8E-393A-CE49-F1FF-CBFD0B220D13}" dt="2022-10-02T14:46:14.590" v="371"/>
          <ac:spMkLst>
            <pc:docMk/>
            <pc:sldMk cId="1654255301" sldId="257"/>
            <ac:spMk id="34" creationId="{1D63C574-BFD2-41A1-A567-B0C3CC7FDD4F}"/>
          </ac:spMkLst>
        </pc:spChg>
        <pc:spChg chg="mod">
          <ac:chgData name="Sullivan, Diane Welter" userId="S::dws4443@uncw.edu::d247d5a5-ac2b-4bf3-a46c-c6fe27394e90" providerId="AD" clId="Web-{1AF01E8E-393A-CE49-F1FF-CBFD0B220D13}" dt="2022-10-02T14:46:14.590" v="371"/>
          <ac:spMkLst>
            <pc:docMk/>
            <pc:sldMk cId="1654255301" sldId="257"/>
            <ac:spMk id="36" creationId="{E2A46BAB-8C31-42B2-90E8-B26DD3E81D37}"/>
          </ac:spMkLst>
        </pc:spChg>
        <pc:spChg chg="mod">
          <ac:chgData name="Sullivan, Diane Welter" userId="S::dws4443@uncw.edu::d247d5a5-ac2b-4bf3-a46c-c6fe27394e90" providerId="AD" clId="Web-{1AF01E8E-393A-CE49-F1FF-CBFD0B220D13}" dt="2022-10-02T14:46:14.590" v="371"/>
          <ac:spMkLst>
            <pc:docMk/>
            <pc:sldMk cId="1654255301" sldId="257"/>
            <ac:spMk id="39" creationId="{3BE6D516-DFC6-4698-B3F1-5F591C1130C4}"/>
          </ac:spMkLst>
        </pc:spChg>
        <pc:spChg chg="mod">
          <ac:chgData name="Sullivan, Diane Welter" userId="S::dws4443@uncw.edu::d247d5a5-ac2b-4bf3-a46c-c6fe27394e90" providerId="AD" clId="Web-{1AF01E8E-393A-CE49-F1FF-CBFD0B220D13}" dt="2022-10-02T14:46:14.590" v="371"/>
          <ac:spMkLst>
            <pc:docMk/>
            <pc:sldMk cId="1654255301" sldId="257"/>
            <ac:spMk id="40" creationId="{C2580FB0-D146-458C-AF1B-8E8BBF6BBA85}"/>
          </ac:spMkLst>
        </pc:spChg>
        <pc:spChg chg="mod">
          <ac:chgData name="Sullivan, Diane Welter" userId="S::dws4443@uncw.edu::d247d5a5-ac2b-4bf3-a46c-c6fe27394e90" providerId="AD" clId="Web-{1AF01E8E-393A-CE49-F1FF-CBFD0B220D13}" dt="2022-10-02T14:46:14.590" v="371"/>
          <ac:spMkLst>
            <pc:docMk/>
            <pc:sldMk cId="1654255301" sldId="257"/>
            <ac:spMk id="43" creationId="{4DDB60AE-8B9C-4BA0-93DC-F8C9EBF6D8BD}"/>
          </ac:spMkLst>
        </pc:spChg>
        <pc:spChg chg="mod">
          <ac:chgData name="Sullivan, Diane Welter" userId="S::dws4443@uncw.edu::d247d5a5-ac2b-4bf3-a46c-c6fe27394e90" providerId="AD" clId="Web-{1AF01E8E-393A-CE49-F1FF-CBFD0B220D13}" dt="2022-10-02T14:46:14.590" v="371"/>
          <ac:spMkLst>
            <pc:docMk/>
            <pc:sldMk cId="1654255301" sldId="257"/>
            <ac:spMk id="44" creationId="{9F247760-BE07-41A2-969E-570081E65529}"/>
          </ac:spMkLst>
        </pc:spChg>
        <pc:spChg chg="mod">
          <ac:chgData name="Sullivan, Diane Welter" userId="S::dws4443@uncw.edu::d247d5a5-ac2b-4bf3-a46c-c6fe27394e90" providerId="AD" clId="Web-{1AF01E8E-393A-CE49-F1FF-CBFD0B220D13}" dt="2022-10-02T14:46:14.590" v="371"/>
          <ac:spMkLst>
            <pc:docMk/>
            <pc:sldMk cId="1654255301" sldId="257"/>
            <ac:spMk id="45" creationId="{57A70BD2-76FC-4BDD-9E64-3B93D5EF3692}"/>
          </ac:spMkLst>
        </pc:spChg>
        <pc:spChg chg="mod">
          <ac:chgData name="Sullivan, Diane Welter" userId="S::dws4443@uncw.edu::d247d5a5-ac2b-4bf3-a46c-c6fe27394e90" providerId="AD" clId="Web-{1AF01E8E-393A-CE49-F1FF-CBFD0B220D13}" dt="2022-10-02T14:46:14.590" v="371"/>
          <ac:spMkLst>
            <pc:docMk/>
            <pc:sldMk cId="1654255301" sldId="257"/>
            <ac:spMk id="46" creationId="{AADD9643-5489-42CB-9762-FBAC2AAE9FB9}"/>
          </ac:spMkLst>
        </pc:spChg>
        <pc:spChg chg="mod">
          <ac:chgData name="Sullivan, Diane Welter" userId="S::dws4443@uncw.edu::d247d5a5-ac2b-4bf3-a46c-c6fe27394e90" providerId="AD" clId="Web-{1AF01E8E-393A-CE49-F1FF-CBFD0B220D13}" dt="2022-10-02T14:46:14.590" v="371"/>
          <ac:spMkLst>
            <pc:docMk/>
            <pc:sldMk cId="1654255301" sldId="257"/>
            <ac:spMk id="47" creationId="{09A2C16E-2745-4E3D-BECC-D66755221E3B}"/>
          </ac:spMkLst>
        </pc:spChg>
        <pc:spChg chg="mod">
          <ac:chgData name="Sullivan, Diane Welter" userId="S::dws4443@uncw.edu::d247d5a5-ac2b-4bf3-a46c-c6fe27394e90" providerId="AD" clId="Web-{1AF01E8E-393A-CE49-F1FF-CBFD0B220D13}" dt="2022-10-02T14:46:14.590" v="371"/>
          <ac:spMkLst>
            <pc:docMk/>
            <pc:sldMk cId="1654255301" sldId="257"/>
            <ac:spMk id="48" creationId="{52E5A063-571D-4461-9869-B3E93F6E69DD}"/>
          </ac:spMkLst>
        </pc:spChg>
        <pc:spChg chg="mod">
          <ac:chgData name="Sullivan, Diane Welter" userId="S::dws4443@uncw.edu::d247d5a5-ac2b-4bf3-a46c-c6fe27394e90" providerId="AD" clId="Web-{1AF01E8E-393A-CE49-F1FF-CBFD0B220D13}" dt="2022-10-02T14:46:14.590" v="371"/>
          <ac:spMkLst>
            <pc:docMk/>
            <pc:sldMk cId="1654255301" sldId="257"/>
            <ac:spMk id="49" creationId="{366019AD-E33B-4DBF-BAD3-AE3611603168}"/>
          </ac:spMkLst>
        </pc:spChg>
        <pc:grpChg chg="mod">
          <ac:chgData name="Sullivan, Diane Welter" userId="S::dws4443@uncw.edu::d247d5a5-ac2b-4bf3-a46c-c6fe27394e90" providerId="AD" clId="Web-{1AF01E8E-393A-CE49-F1FF-CBFD0B220D13}" dt="2022-10-02T14:46:14.590" v="371"/>
          <ac:grpSpMkLst>
            <pc:docMk/>
            <pc:sldMk cId="1654255301" sldId="257"/>
            <ac:grpSpMk id="38" creationId="{B3F7A3C7-0737-4E57-B30E-8EEFE638B401}"/>
          </ac:grpSpMkLst>
        </pc:grpChg>
        <pc:grpChg chg="mod">
          <ac:chgData name="Sullivan, Diane Welter" userId="S::dws4443@uncw.edu::d247d5a5-ac2b-4bf3-a46c-c6fe27394e90" providerId="AD" clId="Web-{1AF01E8E-393A-CE49-F1FF-CBFD0B220D13}" dt="2022-10-02T14:46:14.590" v="371"/>
          <ac:grpSpMkLst>
            <pc:docMk/>
            <pc:sldMk cId="1654255301" sldId="257"/>
            <ac:grpSpMk id="42" creationId="{43F5E015-E085-4624-B431-B42414448684}"/>
          </ac:grpSpMkLst>
        </pc:grpChg>
        <pc:graphicFrameChg chg="mod modGraphic">
          <ac:chgData name="Sullivan, Diane Welter" userId="S::dws4443@uncw.edu::d247d5a5-ac2b-4bf3-a46c-c6fe27394e90" providerId="AD" clId="Web-{1AF01E8E-393A-CE49-F1FF-CBFD0B220D13}" dt="2022-10-02T21:44:21.185" v="952" actId="20577"/>
          <ac:graphicFrameMkLst>
            <pc:docMk/>
            <pc:sldMk cId="1654255301" sldId="257"/>
            <ac:graphicFrameMk id="24" creationId="{C5A2D3E6-366D-D393-5881-CBF5E40300CF}"/>
          </ac:graphicFrameMkLst>
        </pc:graphicFrameChg>
      </pc:sldChg>
      <pc:sldChg chg="addSp delSp modSp mod ord setBg">
        <pc:chgData name="Sullivan, Diane Welter" userId="S::dws4443@uncw.edu::d247d5a5-ac2b-4bf3-a46c-c6fe27394e90" providerId="AD" clId="Web-{1AF01E8E-393A-CE49-F1FF-CBFD0B220D13}" dt="2022-10-03T03:07:21.866" v="1655"/>
        <pc:sldMkLst>
          <pc:docMk/>
          <pc:sldMk cId="2853788422" sldId="259"/>
        </pc:sldMkLst>
        <pc:spChg chg="mod">
          <ac:chgData name="Sullivan, Diane Welter" userId="S::dws4443@uncw.edu::d247d5a5-ac2b-4bf3-a46c-c6fe27394e90" providerId="AD" clId="Web-{1AF01E8E-393A-CE49-F1FF-CBFD0B220D13}" dt="2022-10-03T02:56:16.892" v="1563" actId="20577"/>
          <ac:spMkLst>
            <pc:docMk/>
            <pc:sldMk cId="2853788422" sldId="259"/>
            <ac:spMk id="2" creationId="{00000000-0000-0000-0000-000000000000}"/>
          </ac:spMkLst>
        </pc:spChg>
        <pc:spChg chg="add mod">
          <ac:chgData name="Sullivan, Diane Welter" userId="S::dws4443@uncw.edu::d247d5a5-ac2b-4bf3-a46c-c6fe27394e90" providerId="AD" clId="Web-{1AF01E8E-393A-CE49-F1FF-CBFD0B220D13}" dt="2022-10-03T02:45:29.679" v="1529" actId="20577"/>
          <ac:spMkLst>
            <pc:docMk/>
            <pc:sldMk cId="2853788422" sldId="259"/>
            <ac:spMk id="6" creationId="{8B7ACD1C-9B05-EEC5-63F1-72D35B4EEBD4}"/>
          </ac:spMkLst>
        </pc:spChg>
        <pc:spChg chg="mod">
          <ac:chgData name="Sullivan, Diane Welter" userId="S::dws4443@uncw.edu::d247d5a5-ac2b-4bf3-a46c-c6fe27394e90" providerId="AD" clId="Web-{1AF01E8E-393A-CE49-F1FF-CBFD0B220D13}" dt="2022-10-02T14:46:14.590" v="371"/>
          <ac:spMkLst>
            <pc:docMk/>
            <pc:sldMk cId="2853788422" sldId="259"/>
            <ac:spMk id="9" creationId="{521F05AC-2996-48A9-9B40-1A0FC53D769B}"/>
          </ac:spMkLst>
        </pc:spChg>
        <pc:spChg chg="add mod">
          <ac:chgData name="Sullivan, Diane Welter" userId="S::dws4443@uncw.edu::d247d5a5-ac2b-4bf3-a46c-c6fe27394e90" providerId="AD" clId="Web-{1AF01E8E-393A-CE49-F1FF-CBFD0B220D13}" dt="2022-10-03T01:57:54.635" v="1311" actId="14100"/>
          <ac:spMkLst>
            <pc:docMk/>
            <pc:sldMk cId="2853788422" sldId="259"/>
            <ac:spMk id="10" creationId="{E6A89A0E-C3BB-8B28-0B6A-7E20CA90230E}"/>
          </ac:spMkLst>
        </pc:spChg>
        <pc:spChg chg="add">
          <ac:chgData name="Sullivan, Diane Welter" userId="S::dws4443@uncw.edu::d247d5a5-ac2b-4bf3-a46c-c6fe27394e90" providerId="AD" clId="Web-{1AF01E8E-393A-CE49-F1FF-CBFD0B220D13}" dt="2022-10-03T02:01:30.484" v="1341"/>
          <ac:spMkLst>
            <pc:docMk/>
            <pc:sldMk cId="2853788422" sldId="259"/>
            <ac:spMk id="11" creationId="{94359E1D-63DA-F7DF-0985-3D5BA64E11CC}"/>
          </ac:spMkLst>
        </pc:spChg>
        <pc:spChg chg="mod">
          <ac:chgData name="Sullivan, Diane Welter" userId="S::dws4443@uncw.edu::d247d5a5-ac2b-4bf3-a46c-c6fe27394e90" providerId="AD" clId="Web-{1AF01E8E-393A-CE49-F1FF-CBFD0B220D13}" dt="2022-10-02T14:46:14.590" v="371"/>
          <ac:spMkLst>
            <pc:docMk/>
            <pc:sldMk cId="2853788422" sldId="259"/>
            <ac:spMk id="12" creationId="{179F7551-E956-43CB-8F36-268A5DA443BE}"/>
          </ac:spMkLst>
        </pc:spChg>
        <pc:spChg chg="mod">
          <ac:chgData name="Sullivan, Diane Welter" userId="S::dws4443@uncw.edu::d247d5a5-ac2b-4bf3-a46c-c6fe27394e90" providerId="AD" clId="Web-{1AF01E8E-393A-CE49-F1FF-CBFD0B220D13}" dt="2022-10-02T14:46:14.590" v="371"/>
          <ac:spMkLst>
            <pc:docMk/>
            <pc:sldMk cId="2853788422" sldId="259"/>
            <ac:spMk id="14" creationId="{41A48365-B48D-490D-A7DE-D85CC9AD2FD7}"/>
          </ac:spMkLst>
        </pc:spChg>
        <pc:spChg chg="add mod">
          <ac:chgData name="Sullivan, Diane Welter" userId="S::dws4443@uncw.edu::d247d5a5-ac2b-4bf3-a46c-c6fe27394e90" providerId="AD" clId="Web-{1AF01E8E-393A-CE49-F1FF-CBFD0B220D13}" dt="2022-10-03T02:59:36.398" v="1638" actId="20577"/>
          <ac:spMkLst>
            <pc:docMk/>
            <pc:sldMk cId="2853788422" sldId="259"/>
            <ac:spMk id="15" creationId="{D87191ED-72A3-338D-4284-990760FA36C2}"/>
          </ac:spMkLst>
        </pc:spChg>
        <pc:spChg chg="add mod">
          <ac:chgData name="Sullivan, Diane Welter" userId="S::dws4443@uncw.edu::d247d5a5-ac2b-4bf3-a46c-c6fe27394e90" providerId="AD" clId="Web-{1AF01E8E-393A-CE49-F1FF-CBFD0B220D13}" dt="2022-10-03T02:44:48.756" v="1525" actId="14100"/>
          <ac:spMkLst>
            <pc:docMk/>
            <pc:sldMk cId="2853788422" sldId="259"/>
            <ac:spMk id="16" creationId="{D0113C8F-D344-726B-2AE0-7767CD0176DD}"/>
          </ac:spMkLst>
        </pc:spChg>
        <pc:graphicFrameChg chg="mod modGraphic">
          <ac:chgData name="Sullivan, Diane Welter" userId="S::dws4443@uncw.edu::d247d5a5-ac2b-4bf3-a46c-c6fe27394e90" providerId="AD" clId="Web-{1AF01E8E-393A-CE49-F1FF-CBFD0B220D13}" dt="2022-10-03T02:46:37.166" v="1537"/>
          <ac:graphicFrameMkLst>
            <pc:docMk/>
            <pc:sldMk cId="2853788422" sldId="259"/>
            <ac:graphicFrameMk id="7" creationId="{42928CA2-FFE5-ED8F-E2E1-07FBFC09B8D8}"/>
          </ac:graphicFrameMkLst>
        </pc:graphicFrameChg>
        <pc:picChg chg="mod">
          <ac:chgData name="Sullivan, Diane Welter" userId="S::dws4443@uncw.edu::d247d5a5-ac2b-4bf3-a46c-c6fe27394e90" providerId="AD" clId="Web-{1AF01E8E-393A-CE49-F1FF-CBFD0B220D13}" dt="2022-10-03T02:00:58.124" v="1339" actId="14100"/>
          <ac:picMkLst>
            <pc:docMk/>
            <pc:sldMk cId="2853788422" sldId="259"/>
            <ac:picMk id="3" creationId="{20EF2E70-7B91-8253-F691-3840068AB395}"/>
          </ac:picMkLst>
        </pc:picChg>
        <pc:picChg chg="add mod">
          <ac:chgData name="Sullivan, Diane Welter" userId="S::dws4443@uncw.edu::d247d5a5-ac2b-4bf3-a46c-c6fe27394e90" providerId="AD" clId="Web-{1AF01E8E-393A-CE49-F1FF-CBFD0B220D13}" dt="2022-10-03T02:48:31.232" v="1545" actId="14100"/>
          <ac:picMkLst>
            <pc:docMk/>
            <pc:sldMk cId="2853788422" sldId="259"/>
            <ac:picMk id="4" creationId="{94A6A76B-4ACC-F6E7-5A92-45BA7604A6AE}"/>
          </ac:picMkLst>
        </pc:picChg>
        <pc:picChg chg="add del mod">
          <ac:chgData name="Sullivan, Diane Welter" userId="S::dws4443@uncw.edu::d247d5a5-ac2b-4bf3-a46c-c6fe27394e90" providerId="AD" clId="Web-{1AF01E8E-393A-CE49-F1FF-CBFD0B220D13}" dt="2022-10-03T01:45:26.706" v="1147"/>
          <ac:picMkLst>
            <pc:docMk/>
            <pc:sldMk cId="2853788422" sldId="259"/>
            <ac:picMk id="4" creationId="{D891FE8D-EF6E-F077-9BE0-CBD9D42CF6C3}"/>
          </ac:picMkLst>
        </pc:picChg>
        <pc:picChg chg="add mod">
          <ac:chgData name="Sullivan, Diane Welter" userId="S::dws4443@uncw.edu::d247d5a5-ac2b-4bf3-a46c-c6fe27394e90" providerId="AD" clId="Web-{1AF01E8E-393A-CE49-F1FF-CBFD0B220D13}" dt="2022-10-03T03:01:25.730" v="1646" actId="1076"/>
          <ac:picMkLst>
            <pc:docMk/>
            <pc:sldMk cId="2853788422" sldId="259"/>
            <ac:picMk id="5" creationId="{E2A18BE2-B0B9-4892-DBD4-26AC72AAA280}"/>
          </ac:picMkLst>
        </pc:picChg>
        <pc:cxnChg chg="add mod">
          <ac:chgData name="Sullivan, Diane Welter" userId="S::dws4443@uncw.edu::d247d5a5-ac2b-4bf3-a46c-c6fe27394e90" providerId="AD" clId="Web-{1AF01E8E-393A-CE49-F1FF-CBFD0B220D13}" dt="2022-10-03T02:01:10.452" v="1340" actId="14100"/>
          <ac:cxnSpMkLst>
            <pc:docMk/>
            <pc:sldMk cId="2853788422" sldId="259"/>
            <ac:cxnSpMk id="8" creationId="{713CF8D7-CF78-981E-D461-E9FDD00BB936}"/>
          </ac:cxnSpMkLst>
        </pc:cxnChg>
        <pc:cxnChg chg="add mod">
          <ac:chgData name="Sullivan, Diane Welter" userId="S::dws4443@uncw.edu::d247d5a5-ac2b-4bf3-a46c-c6fe27394e90" providerId="AD" clId="Web-{1AF01E8E-393A-CE49-F1FF-CBFD0B220D13}" dt="2022-10-03T02:07:19.230" v="1403" actId="14100"/>
          <ac:cxnSpMkLst>
            <pc:docMk/>
            <pc:sldMk cId="2853788422" sldId="259"/>
            <ac:cxnSpMk id="13" creationId="{D8452908-FE80-0DDD-6685-220446EDC59A}"/>
          </ac:cxnSpMkLst>
        </pc:cxnChg>
        <pc:cxnChg chg="add del">
          <ac:chgData name="Sullivan, Diane Welter" userId="S::dws4443@uncw.edu::d247d5a5-ac2b-4bf3-a46c-c6fe27394e90" providerId="AD" clId="Web-{1AF01E8E-393A-CE49-F1FF-CBFD0B220D13}" dt="2022-10-03T03:01:11.558" v="1644"/>
          <ac:cxnSpMkLst>
            <pc:docMk/>
            <pc:sldMk cId="2853788422" sldId="259"/>
            <ac:cxnSpMk id="17" creationId="{2E1CAEB5-549B-24BB-049B-DBFBC74F9D38}"/>
          </ac:cxnSpMkLst>
        </pc:cxnChg>
        <pc:cxnChg chg="add mod">
          <ac:chgData name="Sullivan, Diane Welter" userId="S::dws4443@uncw.edu::d247d5a5-ac2b-4bf3-a46c-c6fe27394e90" providerId="AD" clId="Web-{1AF01E8E-393A-CE49-F1FF-CBFD0B220D13}" dt="2022-10-03T03:01:33.183" v="1648" actId="14100"/>
          <ac:cxnSpMkLst>
            <pc:docMk/>
            <pc:sldMk cId="2853788422" sldId="259"/>
            <ac:cxnSpMk id="18" creationId="{A897821E-AAF4-889E-3829-B44B8E35AD9F}"/>
          </ac:cxnSpMkLst>
        </pc:cxnChg>
      </pc:sldChg>
      <pc:sldChg chg="modSp mod setBg">
        <pc:chgData name="Sullivan, Diane Welter" userId="S::dws4443@uncw.edu::d247d5a5-ac2b-4bf3-a46c-c6fe27394e90" providerId="AD" clId="Web-{1AF01E8E-393A-CE49-F1FF-CBFD0B220D13}" dt="2022-10-02T21:27:45.507" v="908"/>
        <pc:sldMkLst>
          <pc:docMk/>
          <pc:sldMk cId="4224509479" sldId="260"/>
        </pc:sldMkLst>
        <pc:spChg chg="mod">
          <ac:chgData name="Sullivan, Diane Welter" userId="S::dws4443@uncw.edu::d247d5a5-ac2b-4bf3-a46c-c6fe27394e90" providerId="AD" clId="Web-{1AF01E8E-393A-CE49-F1FF-CBFD0B220D13}" dt="2022-10-02T21:26:46.677" v="901" actId="1076"/>
          <ac:spMkLst>
            <pc:docMk/>
            <pc:sldMk cId="4224509479" sldId="260"/>
            <ac:spMk id="8580" creationId="{0B187256-11A9-FA19-F807-7AB82629B146}"/>
          </ac:spMkLst>
        </pc:spChg>
        <pc:graphicFrameChg chg="mod">
          <ac:chgData name="Sullivan, Diane Welter" userId="S::dws4443@uncw.edu::d247d5a5-ac2b-4bf3-a46c-c6fe27394e90" providerId="AD" clId="Web-{1AF01E8E-393A-CE49-F1FF-CBFD0B220D13}" dt="2022-10-02T21:27:07.319" v="902" actId="14100"/>
          <ac:graphicFrameMkLst>
            <pc:docMk/>
            <pc:sldMk cId="4224509479" sldId="260"/>
            <ac:graphicFrameMk id="4" creationId="{00000000-0000-0000-0000-000000000000}"/>
          </ac:graphicFrameMkLst>
        </pc:graphicFrameChg>
        <pc:picChg chg="mod">
          <ac:chgData name="Sullivan, Diane Welter" userId="S::dws4443@uncw.edu::d247d5a5-ac2b-4bf3-a46c-c6fe27394e90" providerId="AD" clId="Web-{1AF01E8E-393A-CE49-F1FF-CBFD0B220D13}" dt="2022-10-02T21:27:17.913" v="904" actId="14100"/>
          <ac:picMkLst>
            <pc:docMk/>
            <pc:sldMk cId="4224509479" sldId="260"/>
            <ac:picMk id="1205" creationId="{E1F157C3-13AE-535C-8852-54303179E01C}"/>
          </ac:picMkLst>
        </pc:picChg>
        <pc:picChg chg="mod">
          <ac:chgData name="Sullivan, Diane Welter" userId="S::dws4443@uncw.edu::d247d5a5-ac2b-4bf3-a46c-c6fe27394e90" providerId="AD" clId="Web-{1AF01E8E-393A-CE49-F1FF-CBFD0B220D13}" dt="2022-10-02T14:46:14.590" v="371"/>
          <ac:picMkLst>
            <pc:docMk/>
            <pc:sldMk cId="4224509479" sldId="260"/>
            <ac:picMk id="2647" creationId="{E35A60EC-50BF-EFBC-D52F-4BA973A2B3C2}"/>
          </ac:picMkLst>
        </pc:picChg>
        <pc:picChg chg="mod">
          <ac:chgData name="Sullivan, Diane Welter" userId="S::dws4443@uncw.edu::d247d5a5-ac2b-4bf3-a46c-c6fe27394e90" providerId="AD" clId="Web-{1AF01E8E-393A-CE49-F1FF-CBFD0B220D13}" dt="2022-10-02T21:27:29.866" v="907" actId="14100"/>
          <ac:picMkLst>
            <pc:docMk/>
            <pc:sldMk cId="4224509479" sldId="260"/>
            <ac:picMk id="4760" creationId="{D6782D54-AB9B-C4A5-7E36-11345451FCAC}"/>
          </ac:picMkLst>
        </pc:picChg>
      </pc:sldChg>
      <pc:sldChg chg="del">
        <pc:chgData name="Sullivan, Diane Welter" userId="S::dws4443@uncw.edu::d247d5a5-ac2b-4bf3-a46c-c6fe27394e90" providerId="AD" clId="Web-{1AF01E8E-393A-CE49-F1FF-CBFD0B220D13}" dt="2022-10-02T14:43:53.910" v="361"/>
        <pc:sldMkLst>
          <pc:docMk/>
          <pc:sldMk cId="1527004159" sldId="263"/>
        </pc:sldMkLst>
      </pc:sldChg>
      <pc:sldChg chg="addSp modSp mod setBg">
        <pc:chgData name="Sullivan, Diane Welter" userId="S::dws4443@uncw.edu::d247d5a5-ac2b-4bf3-a46c-c6fe27394e90" providerId="AD" clId="Web-{1AF01E8E-393A-CE49-F1FF-CBFD0B220D13}" dt="2022-10-02T21:23:46.969" v="899" actId="20577"/>
        <pc:sldMkLst>
          <pc:docMk/>
          <pc:sldMk cId="1800380133" sldId="264"/>
        </pc:sldMkLst>
        <pc:spChg chg="mod">
          <ac:chgData name="Sullivan, Diane Welter" userId="S::dws4443@uncw.edu::d247d5a5-ac2b-4bf3-a46c-c6fe27394e90" providerId="AD" clId="Web-{1AF01E8E-393A-CE49-F1FF-CBFD0B220D13}" dt="2022-10-02T21:23:46.969" v="899" actId="20577"/>
          <ac:spMkLst>
            <pc:docMk/>
            <pc:sldMk cId="1800380133" sldId="264"/>
            <ac:spMk id="2" creationId="{5D3CCED2-EA33-E5A7-46A6-BAE1785A3FCE}"/>
          </ac:spMkLst>
        </pc:spChg>
        <pc:spChg chg="mod">
          <ac:chgData name="Sullivan, Diane Welter" userId="S::dws4443@uncw.edu::d247d5a5-ac2b-4bf3-a46c-c6fe27394e90" providerId="AD" clId="Web-{1AF01E8E-393A-CE49-F1FF-CBFD0B220D13}" dt="2022-10-02T21:21:13.636" v="871" actId="20577"/>
          <ac:spMkLst>
            <pc:docMk/>
            <pc:sldMk cId="1800380133" sldId="264"/>
            <ac:spMk id="3" creationId="{0695D63B-F123-186C-B45A-82ED0B3DA317}"/>
          </ac:spMkLst>
        </pc:spChg>
        <pc:spChg chg="add mod">
          <ac:chgData name="Sullivan, Diane Welter" userId="S::dws4443@uncw.edu::d247d5a5-ac2b-4bf3-a46c-c6fe27394e90" providerId="AD" clId="Web-{1AF01E8E-393A-CE49-F1FF-CBFD0B220D13}" dt="2022-10-02T21:18:54.803" v="853" actId="20577"/>
          <ac:spMkLst>
            <pc:docMk/>
            <pc:sldMk cId="1800380133" sldId="264"/>
            <ac:spMk id="6" creationId="{BA48EB71-6E9A-D69C-0401-D61F222A25F1}"/>
          </ac:spMkLst>
        </pc:spChg>
        <pc:spChg chg="mod">
          <ac:chgData name="Sullivan, Diane Welter" userId="S::dws4443@uncw.edu::d247d5a5-ac2b-4bf3-a46c-c6fe27394e90" providerId="AD" clId="Web-{1AF01E8E-393A-CE49-F1FF-CBFD0B220D13}" dt="2022-10-02T14:46:14.590" v="371"/>
          <ac:spMkLst>
            <pc:docMk/>
            <pc:sldMk cId="1800380133" sldId="264"/>
            <ac:spMk id="7" creationId="{82CEA12F-C7C4-8B76-5D07-EF08811EF51C}"/>
          </ac:spMkLst>
        </pc:spChg>
        <pc:spChg chg="mod">
          <ac:chgData name="Sullivan, Diane Welter" userId="S::dws4443@uncw.edu::d247d5a5-ac2b-4bf3-a46c-c6fe27394e90" providerId="AD" clId="Web-{1AF01E8E-393A-CE49-F1FF-CBFD0B220D13}" dt="2022-10-02T14:46:14.590" v="371"/>
          <ac:spMkLst>
            <pc:docMk/>
            <pc:sldMk cId="1800380133" sldId="264"/>
            <ac:spMk id="8" creationId="{1AC85D38-7625-0EEC-B55F-DDDB42947F06}"/>
          </ac:spMkLst>
        </pc:spChg>
        <pc:spChg chg="mod">
          <ac:chgData name="Sullivan, Diane Welter" userId="S::dws4443@uncw.edu::d247d5a5-ac2b-4bf3-a46c-c6fe27394e90" providerId="AD" clId="Web-{1AF01E8E-393A-CE49-F1FF-CBFD0B220D13}" dt="2022-10-02T21:22:10.731" v="877" actId="14100"/>
          <ac:spMkLst>
            <pc:docMk/>
            <pc:sldMk cId="1800380133" sldId="264"/>
            <ac:spMk id="9" creationId="{666D443F-C922-C55B-D918-E7A6784D2443}"/>
          </ac:spMkLst>
        </pc:spChg>
        <pc:spChg chg="mod">
          <ac:chgData name="Sullivan, Diane Welter" userId="S::dws4443@uncw.edu::d247d5a5-ac2b-4bf3-a46c-c6fe27394e90" providerId="AD" clId="Web-{1AF01E8E-393A-CE49-F1FF-CBFD0B220D13}" dt="2022-10-02T14:46:14.590" v="371"/>
          <ac:spMkLst>
            <pc:docMk/>
            <pc:sldMk cId="1800380133" sldId="264"/>
            <ac:spMk id="11" creationId="{20AD53BD-99F8-F97E-065B-E287813DC3B5}"/>
          </ac:spMkLst>
        </pc:spChg>
        <pc:spChg chg="mod">
          <ac:chgData name="Sullivan, Diane Welter" userId="S::dws4443@uncw.edu::d247d5a5-ac2b-4bf3-a46c-c6fe27394e90" providerId="AD" clId="Web-{1AF01E8E-393A-CE49-F1FF-CBFD0B220D13}" dt="2022-10-02T21:15:08.983" v="810" actId="14100"/>
          <ac:spMkLst>
            <pc:docMk/>
            <pc:sldMk cId="1800380133" sldId="264"/>
            <ac:spMk id="13" creationId="{46D7C830-8BE7-DF45-21D5-19EBB9E09904}"/>
          </ac:spMkLst>
        </pc:spChg>
        <pc:spChg chg="mod">
          <ac:chgData name="Sullivan, Diane Welter" userId="S::dws4443@uncw.edu::d247d5a5-ac2b-4bf3-a46c-c6fe27394e90" providerId="AD" clId="Web-{1AF01E8E-393A-CE49-F1FF-CBFD0B220D13}" dt="2022-10-02T21:15:32.844" v="814" actId="20577"/>
          <ac:spMkLst>
            <pc:docMk/>
            <pc:sldMk cId="1800380133" sldId="264"/>
            <ac:spMk id="14" creationId="{4043C7AB-585F-77BF-9B2D-868C2E9CE208}"/>
          </ac:spMkLst>
        </pc:spChg>
        <pc:picChg chg="mod">
          <ac:chgData name="Sullivan, Diane Welter" userId="S::dws4443@uncw.edu::d247d5a5-ac2b-4bf3-a46c-c6fe27394e90" providerId="AD" clId="Web-{1AF01E8E-393A-CE49-F1FF-CBFD0B220D13}" dt="2022-10-02T21:21:45.793" v="875" actId="14100"/>
          <ac:picMkLst>
            <pc:docMk/>
            <pc:sldMk cId="1800380133" sldId="264"/>
            <ac:picMk id="4" creationId="{8E4E74B1-E1F6-F544-6D33-1FDCD800B4CB}"/>
          </ac:picMkLst>
        </pc:picChg>
        <pc:picChg chg="add mod">
          <ac:chgData name="Sullivan, Diane Welter" userId="S::dws4443@uncw.edu::d247d5a5-ac2b-4bf3-a46c-c6fe27394e90" providerId="AD" clId="Web-{1AF01E8E-393A-CE49-F1FF-CBFD0B220D13}" dt="2022-10-02T21:17:40.832" v="822" actId="14100"/>
          <ac:picMkLst>
            <pc:docMk/>
            <pc:sldMk cId="1800380133" sldId="264"/>
            <ac:picMk id="5" creationId="{5445E153-4361-4329-A309-28859FC38EE5}"/>
          </ac:picMkLst>
        </pc:picChg>
      </pc:sldChg>
      <pc:sldChg chg="modSp mod setBg">
        <pc:chgData name="Sullivan, Diane Welter" userId="S::dws4443@uncw.edu::d247d5a5-ac2b-4bf3-a46c-c6fe27394e90" providerId="AD" clId="Web-{1AF01E8E-393A-CE49-F1FF-CBFD0B220D13}" dt="2022-10-03T02:53:09.901" v="1554" actId="20577"/>
        <pc:sldMkLst>
          <pc:docMk/>
          <pc:sldMk cId="3197023440" sldId="265"/>
        </pc:sldMkLst>
        <pc:spChg chg="mod">
          <ac:chgData name="Sullivan, Diane Welter" userId="S::dws4443@uncw.edu::d247d5a5-ac2b-4bf3-a46c-c6fe27394e90" providerId="AD" clId="Web-{1AF01E8E-393A-CE49-F1FF-CBFD0B220D13}" dt="2022-10-03T02:13:43.004" v="1444" actId="20577"/>
          <ac:spMkLst>
            <pc:docMk/>
            <pc:sldMk cId="3197023440" sldId="265"/>
            <ac:spMk id="2" creationId="{00000000-0000-0000-0000-000000000000}"/>
          </ac:spMkLst>
        </pc:spChg>
        <pc:spChg chg="mod">
          <ac:chgData name="Sullivan, Diane Welter" userId="S::dws4443@uncw.edu::d247d5a5-ac2b-4bf3-a46c-c6fe27394e90" providerId="AD" clId="Web-{1AF01E8E-393A-CE49-F1FF-CBFD0B220D13}" dt="2022-10-03T02:17:47.197" v="1515" actId="20577"/>
          <ac:spMkLst>
            <pc:docMk/>
            <pc:sldMk cId="3197023440" sldId="265"/>
            <ac:spMk id="3" creationId="{00000000-0000-0000-0000-000000000000}"/>
          </ac:spMkLst>
        </pc:spChg>
        <pc:spChg chg="mod">
          <ac:chgData name="Sullivan, Diane Welter" userId="S::dws4443@uncw.edu::d247d5a5-ac2b-4bf3-a46c-c6fe27394e90" providerId="AD" clId="Web-{1AF01E8E-393A-CE49-F1FF-CBFD0B220D13}" dt="2022-10-03T02:53:09.901" v="1554" actId="20577"/>
          <ac:spMkLst>
            <pc:docMk/>
            <pc:sldMk cId="3197023440" sldId="265"/>
            <ac:spMk id="4" creationId="{00000000-0000-0000-0000-000000000000}"/>
          </ac:spMkLst>
        </pc:spChg>
      </pc:sldChg>
      <pc:sldChg chg="modSp del">
        <pc:chgData name="Sullivan, Diane Welter" userId="S::dws4443@uncw.edu::d247d5a5-ac2b-4bf3-a46c-c6fe27394e90" providerId="AD" clId="Web-{1AF01E8E-393A-CE49-F1FF-CBFD0B220D13}" dt="2022-10-02T19:23:20.359" v="515"/>
        <pc:sldMkLst>
          <pc:docMk/>
          <pc:sldMk cId="680379562" sldId="269"/>
        </pc:sldMkLst>
        <pc:graphicFrameChg chg="mod modGraphic">
          <ac:chgData name="Sullivan, Diane Welter" userId="S::dws4443@uncw.edu::d247d5a5-ac2b-4bf3-a46c-c6fe27394e90" providerId="AD" clId="Web-{1AF01E8E-393A-CE49-F1FF-CBFD0B220D13}" dt="2022-10-02T14:46:14.590" v="371"/>
          <ac:graphicFrameMkLst>
            <pc:docMk/>
            <pc:sldMk cId="680379562" sldId="269"/>
            <ac:graphicFrameMk id="5" creationId="{7833C164-9AFC-E08E-FBFC-3B3332419A9F}"/>
          </ac:graphicFrameMkLst>
        </pc:graphicFrameChg>
        <pc:graphicFrameChg chg="mod modGraphic">
          <ac:chgData name="Sullivan, Diane Welter" userId="S::dws4443@uncw.edu::d247d5a5-ac2b-4bf3-a46c-c6fe27394e90" providerId="AD" clId="Web-{1AF01E8E-393A-CE49-F1FF-CBFD0B220D13}" dt="2022-10-02T14:46:14.590" v="371"/>
          <ac:graphicFrameMkLst>
            <pc:docMk/>
            <pc:sldMk cId="680379562" sldId="269"/>
            <ac:graphicFrameMk id="7" creationId="{D4C71471-4CB7-C96F-9310-01A21B12F708}"/>
          </ac:graphicFrameMkLst>
        </pc:graphicFrameChg>
        <pc:picChg chg="mod">
          <ac:chgData name="Sullivan, Diane Welter" userId="S::dws4443@uncw.edu::d247d5a5-ac2b-4bf3-a46c-c6fe27394e90" providerId="AD" clId="Web-{1AF01E8E-393A-CE49-F1FF-CBFD0B220D13}" dt="2022-10-02T14:46:14.590" v="371"/>
          <ac:picMkLst>
            <pc:docMk/>
            <pc:sldMk cId="680379562" sldId="269"/>
            <ac:picMk id="8" creationId="{3EDB2AAC-23AF-61B9-3076-CC49154040F6}"/>
          </ac:picMkLst>
        </pc:picChg>
      </pc:sldChg>
      <pc:sldChg chg="addSp delSp modSp new del">
        <pc:chgData name="Sullivan, Diane Welter" userId="S::dws4443@uncw.edu::d247d5a5-ac2b-4bf3-a46c-c6fe27394e90" providerId="AD" clId="Web-{1AF01E8E-393A-CE49-F1FF-CBFD0B220D13}" dt="2022-10-02T14:11:36.150" v="11"/>
        <pc:sldMkLst>
          <pc:docMk/>
          <pc:sldMk cId="1046973893" sldId="270"/>
        </pc:sldMkLst>
        <pc:spChg chg="del mod">
          <ac:chgData name="Sullivan, Diane Welter" userId="S::dws4443@uncw.edu::d247d5a5-ac2b-4bf3-a46c-c6fe27394e90" providerId="AD" clId="Web-{1AF01E8E-393A-CE49-F1FF-CBFD0B220D13}" dt="2022-10-02T14:10:27.992" v="5"/>
          <ac:spMkLst>
            <pc:docMk/>
            <pc:sldMk cId="1046973893" sldId="270"/>
            <ac:spMk id="3" creationId="{46807466-AEF8-BD46-5C0F-E7D2FF46E51C}"/>
          </ac:spMkLst>
        </pc:spChg>
        <pc:graphicFrameChg chg="add mod ord modGraphic">
          <ac:chgData name="Sullivan, Diane Welter" userId="S::dws4443@uncw.edu::d247d5a5-ac2b-4bf3-a46c-c6fe27394e90" providerId="AD" clId="Web-{1AF01E8E-393A-CE49-F1FF-CBFD0B220D13}" dt="2022-10-02T14:11:32.525" v="10"/>
          <ac:graphicFrameMkLst>
            <pc:docMk/>
            <pc:sldMk cId="1046973893" sldId="270"/>
            <ac:graphicFrameMk id="4" creationId="{EE74FCFC-3F35-54D1-6E41-681B7051F499}"/>
          </ac:graphicFrameMkLst>
        </pc:graphicFrameChg>
      </pc:sldChg>
      <pc:sldChg chg="del">
        <pc:chgData name="Sullivan, Diane Welter" userId="S::dws4443@uncw.edu::d247d5a5-ac2b-4bf3-a46c-c6fe27394e90" providerId="AD" clId="Web-{1AF01E8E-393A-CE49-F1FF-CBFD0B220D13}" dt="2022-10-02T14:01:23.929" v="0"/>
        <pc:sldMkLst>
          <pc:docMk/>
          <pc:sldMk cId="1140823460" sldId="270"/>
        </pc:sldMkLst>
      </pc:sldChg>
      <pc:sldChg chg="addSp delSp modSp new mod setBg">
        <pc:chgData name="Sullivan, Diane Welter" userId="S::dws4443@uncw.edu::d247d5a5-ac2b-4bf3-a46c-c6fe27394e90" providerId="AD" clId="Web-{1AF01E8E-393A-CE49-F1FF-CBFD0B220D13}" dt="2022-10-03T03:02:55.139" v="1654" actId="20577"/>
        <pc:sldMkLst>
          <pc:docMk/>
          <pc:sldMk cId="2851827619" sldId="270"/>
        </pc:sldMkLst>
        <pc:spChg chg="mod ord">
          <ac:chgData name="Sullivan, Diane Welter" userId="S::dws4443@uncw.edu::d247d5a5-ac2b-4bf3-a46c-c6fe27394e90" providerId="AD" clId="Web-{1AF01E8E-393A-CE49-F1FF-CBFD0B220D13}" dt="2022-10-02T21:56:28.817" v="1068" actId="20577"/>
          <ac:spMkLst>
            <pc:docMk/>
            <pc:sldMk cId="2851827619" sldId="270"/>
            <ac:spMk id="2" creationId="{AF336065-2FFD-A0BD-D50A-65D3AF278C9F}"/>
          </ac:spMkLst>
        </pc:spChg>
        <pc:spChg chg="add mod">
          <ac:chgData name="Sullivan, Diane Welter" userId="S::dws4443@uncw.edu::d247d5a5-ac2b-4bf3-a46c-c6fe27394e90" providerId="AD" clId="Web-{1AF01E8E-393A-CE49-F1FF-CBFD0B220D13}" dt="2022-10-02T21:57:56.726" v="1087" actId="20577"/>
          <ac:spMkLst>
            <pc:docMk/>
            <pc:sldMk cId="2851827619" sldId="270"/>
            <ac:spMk id="8" creationId="{15514996-4EAD-31DC-ABA1-81E3B9553923}"/>
          </ac:spMkLst>
        </pc:spChg>
        <pc:spChg chg="add mod">
          <ac:chgData name="Sullivan, Diane Welter" userId="S::dws4443@uncw.edu::d247d5a5-ac2b-4bf3-a46c-c6fe27394e90" providerId="AD" clId="Web-{1AF01E8E-393A-CE49-F1FF-CBFD0B220D13}" dt="2022-10-03T03:02:55.139" v="1654" actId="20577"/>
          <ac:spMkLst>
            <pc:docMk/>
            <pc:sldMk cId="2851827619" sldId="270"/>
            <ac:spMk id="9" creationId="{39FA8FB6-6AF6-98F4-8FBF-2C50DB171346}"/>
          </ac:spMkLst>
        </pc:spChg>
        <pc:spChg chg="add mod">
          <ac:chgData name="Sullivan, Diane Welter" userId="S::dws4443@uncw.edu::d247d5a5-ac2b-4bf3-a46c-c6fe27394e90" providerId="AD" clId="Web-{1AF01E8E-393A-CE49-F1FF-CBFD0B220D13}" dt="2022-10-02T22:00:16.498" v="1140" actId="20577"/>
          <ac:spMkLst>
            <pc:docMk/>
            <pc:sldMk cId="2851827619" sldId="270"/>
            <ac:spMk id="11" creationId="{0657F7F5-75D1-1144-5E0D-8BA40FE4EC9A}"/>
          </ac:spMkLst>
        </pc:spChg>
        <pc:spChg chg="add">
          <ac:chgData name="Sullivan, Diane Welter" userId="S::dws4443@uncw.edu::d247d5a5-ac2b-4bf3-a46c-c6fe27394e90" providerId="AD" clId="Web-{1AF01E8E-393A-CE49-F1FF-CBFD0B220D13}" dt="2022-10-02T21:38:26.611" v="941"/>
          <ac:spMkLst>
            <pc:docMk/>
            <pc:sldMk cId="2851827619" sldId="270"/>
            <ac:spMk id="12" creationId="{42A5316D-ED2F-4F89-B4B4-8D9240B1A348}"/>
          </ac:spMkLst>
        </pc:spChg>
        <pc:picChg chg="add mod">
          <ac:chgData name="Sullivan, Diane Welter" userId="S::dws4443@uncw.edu::d247d5a5-ac2b-4bf3-a46c-c6fe27394e90" providerId="AD" clId="Web-{1AF01E8E-393A-CE49-F1FF-CBFD0B220D13}" dt="2022-10-02T21:38:26.611" v="941"/>
          <ac:picMkLst>
            <pc:docMk/>
            <pc:sldMk cId="2851827619" sldId="270"/>
            <ac:picMk id="3" creationId="{76086339-E1B3-EC45-32BD-727F6C37DBA0}"/>
          </ac:picMkLst>
        </pc:picChg>
        <pc:picChg chg="add mod">
          <ac:chgData name="Sullivan, Diane Welter" userId="S::dws4443@uncw.edu::d247d5a5-ac2b-4bf3-a46c-c6fe27394e90" providerId="AD" clId="Web-{1AF01E8E-393A-CE49-F1FF-CBFD0B220D13}" dt="2022-10-02T21:38:26.611" v="941"/>
          <ac:picMkLst>
            <pc:docMk/>
            <pc:sldMk cId="2851827619" sldId="270"/>
            <ac:picMk id="4" creationId="{9B648334-9A64-3E2E-A9B9-D996DB96CEC6}"/>
          </ac:picMkLst>
        </pc:picChg>
        <pc:picChg chg="add mod">
          <ac:chgData name="Sullivan, Diane Welter" userId="S::dws4443@uncw.edu::d247d5a5-ac2b-4bf3-a46c-c6fe27394e90" providerId="AD" clId="Web-{1AF01E8E-393A-CE49-F1FF-CBFD0B220D13}" dt="2022-10-02T21:38:26.611" v="941"/>
          <ac:picMkLst>
            <pc:docMk/>
            <pc:sldMk cId="2851827619" sldId="270"/>
            <ac:picMk id="5" creationId="{37BF3810-DA9C-142A-1BBA-A11A756FE166}"/>
          </ac:picMkLst>
        </pc:picChg>
        <pc:picChg chg="add del mod">
          <ac:chgData name="Sullivan, Diane Welter" userId="S::dws4443@uncw.edu::d247d5a5-ac2b-4bf3-a46c-c6fe27394e90" providerId="AD" clId="Web-{1AF01E8E-393A-CE49-F1FF-CBFD0B220D13}" dt="2022-10-02T21:16:36.799" v="817"/>
          <ac:picMkLst>
            <pc:docMk/>
            <pc:sldMk cId="2851827619" sldId="270"/>
            <ac:picMk id="6" creationId="{7F6FBB06-B2A9-B8C2-8C59-3B7C0F158737}"/>
          </ac:picMkLst>
        </pc:picChg>
        <pc:picChg chg="add mod">
          <ac:chgData name="Sullivan, Diane Welter" userId="S::dws4443@uncw.edu::d247d5a5-ac2b-4bf3-a46c-c6fe27394e90" providerId="AD" clId="Web-{1AF01E8E-393A-CE49-F1FF-CBFD0B220D13}" dt="2022-10-02T21:38:26.611" v="941"/>
          <ac:picMkLst>
            <pc:docMk/>
            <pc:sldMk cId="2851827619" sldId="270"/>
            <ac:picMk id="7" creationId="{583DEEA3-BF43-5FFF-DB27-BA6AFC68B57A}"/>
          </ac:picMkLst>
        </pc:picChg>
        <pc:cxnChg chg="add mod">
          <ac:chgData name="Sullivan, Diane Welter" userId="S::dws4443@uncw.edu::d247d5a5-ac2b-4bf3-a46c-c6fe27394e90" providerId="AD" clId="Web-{1AF01E8E-393A-CE49-F1FF-CBFD0B220D13}" dt="2022-10-02T21:56:08.661" v="1065" actId="14100"/>
          <ac:cxnSpMkLst>
            <pc:docMk/>
            <pc:sldMk cId="2851827619" sldId="270"/>
            <ac:cxnSpMk id="10" creationId="{B683A209-530A-928C-7CF7-7062DB28CAEB}"/>
          </ac:cxnSpMkLst>
        </pc:cxnChg>
      </pc:sldChg>
      <pc:sldChg chg="addSp delSp modSp new mod ord setBg">
        <pc:chgData name="Sullivan, Diane Welter" userId="S::dws4443@uncw.edu::d247d5a5-ac2b-4bf3-a46c-c6fe27394e90" providerId="AD" clId="Web-{1AF01E8E-393A-CE49-F1FF-CBFD0B220D13}" dt="2022-10-03T01:33:00.564" v="1143" actId="20577"/>
        <pc:sldMkLst>
          <pc:docMk/>
          <pc:sldMk cId="2076273187" sldId="271"/>
        </pc:sldMkLst>
        <pc:spChg chg="mod">
          <ac:chgData name="Sullivan, Diane Welter" userId="S::dws4443@uncw.edu::d247d5a5-ac2b-4bf3-a46c-c6fe27394e90" providerId="AD" clId="Web-{1AF01E8E-393A-CE49-F1FF-CBFD0B220D13}" dt="2022-10-02T20:45:38.950" v="636" actId="20577"/>
          <ac:spMkLst>
            <pc:docMk/>
            <pc:sldMk cId="2076273187" sldId="271"/>
            <ac:spMk id="2" creationId="{7627B67C-D02C-8290-98EE-7E5B880D8462}"/>
          </ac:spMkLst>
        </pc:spChg>
        <pc:spChg chg="add mod">
          <ac:chgData name="Sullivan, Diane Welter" userId="S::dws4443@uncw.edu::d247d5a5-ac2b-4bf3-a46c-c6fe27394e90" providerId="AD" clId="Web-{1AF01E8E-393A-CE49-F1FF-CBFD0B220D13}" dt="2022-10-02T21:13:17.558" v="798" actId="14100"/>
          <ac:spMkLst>
            <pc:docMk/>
            <pc:sldMk cId="2076273187" sldId="271"/>
            <ac:spMk id="5" creationId="{929B61E5-CCD3-C9C3-9ABD-2C13265A3994}"/>
          </ac:spMkLst>
        </pc:spChg>
        <pc:spChg chg="add mod">
          <ac:chgData name="Sullivan, Diane Welter" userId="S::dws4443@uncw.edu::d247d5a5-ac2b-4bf3-a46c-c6fe27394e90" providerId="AD" clId="Web-{1AF01E8E-393A-CE49-F1FF-CBFD0B220D13}" dt="2022-10-02T21:12:50.104" v="793" actId="20577"/>
          <ac:spMkLst>
            <pc:docMk/>
            <pc:sldMk cId="2076273187" sldId="271"/>
            <ac:spMk id="7" creationId="{E1672D50-96DF-705B-FB49-26166C142596}"/>
          </ac:spMkLst>
        </pc:spChg>
        <pc:spChg chg="add mod">
          <ac:chgData name="Sullivan, Diane Welter" userId="S::dws4443@uncw.edu::d247d5a5-ac2b-4bf3-a46c-c6fe27394e90" providerId="AD" clId="Web-{1AF01E8E-393A-CE49-F1FF-CBFD0B220D13}" dt="2022-10-02T21:13:45.278" v="802" actId="1076"/>
          <ac:spMkLst>
            <pc:docMk/>
            <pc:sldMk cId="2076273187" sldId="271"/>
            <ac:spMk id="9" creationId="{A0AD3734-5170-FFFF-750E-953BD9AA8287}"/>
          </ac:spMkLst>
        </pc:spChg>
        <pc:spChg chg="add">
          <ac:chgData name="Sullivan, Diane Welter" userId="S::dws4443@uncw.edu::d247d5a5-ac2b-4bf3-a46c-c6fe27394e90" providerId="AD" clId="Web-{1AF01E8E-393A-CE49-F1FF-CBFD0B220D13}" dt="2022-10-02T19:23:10.265" v="514"/>
          <ac:spMkLst>
            <pc:docMk/>
            <pc:sldMk cId="2076273187" sldId="271"/>
            <ac:spMk id="10" creationId="{823AC064-BC96-4F32-8AE1-B2FD38754823}"/>
          </ac:spMkLst>
        </pc:spChg>
        <pc:spChg chg="add mod">
          <ac:chgData name="Sullivan, Diane Welter" userId="S::dws4443@uncw.edu::d247d5a5-ac2b-4bf3-a46c-c6fe27394e90" providerId="AD" clId="Web-{1AF01E8E-393A-CE49-F1FF-CBFD0B220D13}" dt="2022-10-03T01:33:00.564" v="1143" actId="20577"/>
          <ac:spMkLst>
            <pc:docMk/>
            <pc:sldMk cId="2076273187" sldId="271"/>
            <ac:spMk id="13" creationId="{27B3315F-C438-3F42-5E47-B57009680C17}"/>
          </ac:spMkLst>
        </pc:spChg>
        <pc:picChg chg="add mod ord">
          <ac:chgData name="Sullivan, Diane Welter" userId="S::dws4443@uncw.edu::d247d5a5-ac2b-4bf3-a46c-c6fe27394e90" providerId="AD" clId="Web-{1AF01E8E-393A-CE49-F1FF-CBFD0B220D13}" dt="2022-10-02T20:54:22.631" v="639" actId="14100"/>
          <ac:picMkLst>
            <pc:docMk/>
            <pc:sldMk cId="2076273187" sldId="271"/>
            <ac:picMk id="3" creationId="{9230E44D-B8C4-139C-A068-F2016E7CB2D5}"/>
          </ac:picMkLst>
        </pc:picChg>
        <pc:picChg chg="add del mod">
          <ac:chgData name="Sullivan, Diane Welter" userId="S::dws4443@uncw.edu::d247d5a5-ac2b-4bf3-a46c-c6fe27394e90" providerId="AD" clId="Web-{1AF01E8E-393A-CE49-F1FF-CBFD0B220D13}" dt="2022-10-02T20:23:02.726" v="624"/>
          <ac:picMkLst>
            <pc:docMk/>
            <pc:sldMk cId="2076273187" sldId="271"/>
            <ac:picMk id="5" creationId="{C8A563F0-528C-F05F-DE34-C01339934C21}"/>
          </ac:picMkLst>
        </pc:picChg>
        <pc:cxnChg chg="add mod">
          <ac:chgData name="Sullivan, Diane Welter" userId="S::dws4443@uncw.edu::d247d5a5-ac2b-4bf3-a46c-c6fe27394e90" providerId="AD" clId="Web-{1AF01E8E-393A-CE49-F1FF-CBFD0B220D13}" dt="2022-10-02T20:56:38.557" v="641" actId="14100"/>
          <ac:cxnSpMkLst>
            <pc:docMk/>
            <pc:sldMk cId="2076273187" sldId="271"/>
            <ac:cxnSpMk id="4" creationId="{899DA4D9-E95E-D019-1852-1E3398A58E08}"/>
          </ac:cxnSpMkLst>
        </pc:cxnChg>
        <pc:cxnChg chg="add mod">
          <ac:chgData name="Sullivan, Diane Welter" userId="S::dws4443@uncw.edu::d247d5a5-ac2b-4bf3-a46c-c6fe27394e90" providerId="AD" clId="Web-{1AF01E8E-393A-CE49-F1FF-CBFD0B220D13}" dt="2022-10-02T21:42:39.307" v="946" actId="14100"/>
          <ac:cxnSpMkLst>
            <pc:docMk/>
            <pc:sldMk cId="2076273187" sldId="271"/>
            <ac:cxnSpMk id="6" creationId="{90118DA8-E08D-7894-E37E-EF761A2996CE}"/>
          </ac:cxnSpMkLst>
        </pc:cxnChg>
        <pc:cxnChg chg="add mod">
          <ac:chgData name="Sullivan, Diane Welter" userId="S::dws4443@uncw.edu::d247d5a5-ac2b-4bf3-a46c-c6fe27394e90" providerId="AD" clId="Web-{1AF01E8E-393A-CE49-F1FF-CBFD0B220D13}" dt="2022-10-02T21:13:49.434" v="803" actId="14100"/>
          <ac:cxnSpMkLst>
            <pc:docMk/>
            <pc:sldMk cId="2076273187" sldId="271"/>
            <ac:cxnSpMk id="8" creationId="{AEB5C326-EF50-17EF-D2E3-8C0D4EFA8287}"/>
          </ac:cxnSpMkLst>
        </pc:cxnChg>
        <pc:cxnChg chg="add mod">
          <ac:chgData name="Sullivan, Diane Welter" userId="S::dws4443@uncw.edu::d247d5a5-ac2b-4bf3-a46c-c6fe27394e90" providerId="AD" clId="Web-{1AF01E8E-393A-CE49-F1FF-CBFD0B220D13}" dt="2022-10-02T21:13:36.231" v="801" actId="14100"/>
          <ac:cxnSpMkLst>
            <pc:docMk/>
            <pc:sldMk cId="2076273187" sldId="271"/>
            <ac:cxnSpMk id="11" creationId="{328ADF79-DB4D-713A-138A-1CC10CFD837E}"/>
          </ac:cxnSpMkLst>
        </pc:cxnChg>
        <pc:cxnChg chg="add">
          <ac:chgData name="Sullivan, Diane Welter" userId="S::dws4443@uncw.edu::d247d5a5-ac2b-4bf3-a46c-c6fe27394e90" providerId="AD" clId="Web-{1AF01E8E-393A-CE49-F1FF-CBFD0B220D13}" dt="2022-10-02T19:23:10.265" v="514"/>
          <ac:cxnSpMkLst>
            <pc:docMk/>
            <pc:sldMk cId="2076273187" sldId="271"/>
            <ac:cxnSpMk id="12" creationId="{7E7C77BC-7138-40B1-A15B-20F57A494629}"/>
          </ac:cxnSpMkLst>
        </pc:cxnChg>
        <pc:cxnChg chg="add">
          <ac:chgData name="Sullivan, Diane Welter" userId="S::dws4443@uncw.edu::d247d5a5-ac2b-4bf3-a46c-c6fe27394e90" providerId="AD" clId="Web-{1AF01E8E-393A-CE49-F1FF-CBFD0B220D13}" dt="2022-10-02T19:23:10.265" v="514"/>
          <ac:cxnSpMkLst>
            <pc:docMk/>
            <pc:sldMk cId="2076273187" sldId="271"/>
            <ac:cxnSpMk id="14" creationId="{DB146403-F3D6-484B-B2ED-97F9565D0370}"/>
          </ac:cxnSpMkLst>
        </pc:cxnChg>
      </pc:sldChg>
      <pc:sldChg chg="addSp modSp new del mod ord setBg">
        <pc:chgData name="Sullivan, Diane Welter" userId="S::dws4443@uncw.edu::d247d5a5-ac2b-4bf3-a46c-c6fe27394e90" providerId="AD" clId="Web-{1AF01E8E-393A-CE49-F1FF-CBFD0B220D13}" dt="2022-10-03T02:49:24.702" v="1546"/>
        <pc:sldMkLst>
          <pc:docMk/>
          <pc:sldMk cId="746013108" sldId="272"/>
        </pc:sldMkLst>
        <pc:spChg chg="mod ord">
          <ac:chgData name="Sullivan, Diane Welter" userId="S::dws4443@uncw.edu::d247d5a5-ac2b-4bf3-a46c-c6fe27394e90" providerId="AD" clId="Web-{1AF01E8E-393A-CE49-F1FF-CBFD0B220D13}" dt="2022-10-02T20:23:29.869" v="627"/>
          <ac:spMkLst>
            <pc:docMk/>
            <pc:sldMk cId="746013108" sldId="272"/>
            <ac:spMk id="2" creationId="{888AAF2B-5A84-58A5-B7CD-3EFDE56D978D}"/>
          </ac:spMkLst>
        </pc:spChg>
        <pc:spChg chg="add">
          <ac:chgData name="Sullivan, Diane Welter" userId="S::dws4443@uncw.edu::d247d5a5-ac2b-4bf3-a46c-c6fe27394e90" providerId="AD" clId="Web-{1AF01E8E-393A-CE49-F1FF-CBFD0B220D13}" dt="2022-10-02T20:23:29.869" v="627"/>
          <ac:spMkLst>
            <pc:docMk/>
            <pc:sldMk cId="746013108" sldId="272"/>
            <ac:spMk id="8" creationId="{87CC2527-562A-4F69-B487-4371E5B243E7}"/>
          </ac:spMkLst>
        </pc:spChg>
        <pc:picChg chg="add mod">
          <ac:chgData name="Sullivan, Diane Welter" userId="S::dws4443@uncw.edu::d247d5a5-ac2b-4bf3-a46c-c6fe27394e90" providerId="AD" clId="Web-{1AF01E8E-393A-CE49-F1FF-CBFD0B220D13}" dt="2022-10-02T20:23:29.869" v="627"/>
          <ac:picMkLst>
            <pc:docMk/>
            <pc:sldMk cId="746013108" sldId="272"/>
            <ac:picMk id="3" creationId="{12E5441B-959C-934B-C29C-8C4C07780919}"/>
          </ac:picMkLst>
        </pc:picChg>
        <pc:cxnChg chg="add">
          <ac:chgData name="Sullivan, Diane Welter" userId="S::dws4443@uncw.edu::d247d5a5-ac2b-4bf3-a46c-c6fe27394e90" providerId="AD" clId="Web-{1AF01E8E-393A-CE49-F1FF-CBFD0B220D13}" dt="2022-10-02T20:23:29.869" v="627"/>
          <ac:cxnSpMkLst>
            <pc:docMk/>
            <pc:sldMk cId="746013108" sldId="272"/>
            <ac:cxnSpMk id="10" creationId="{BCDAEC91-5BCE-4B55-9CC0-43EF94CB734B}"/>
          </ac:cxnSpMkLst>
        </pc:cxnChg>
      </pc:sldChg>
      <pc:sldMasterChg chg="modSp modSldLayout">
        <pc:chgData name="Sullivan, Diane Welter" userId="S::dws4443@uncw.edu::d247d5a5-ac2b-4bf3-a46c-c6fe27394e90" providerId="AD" clId="Web-{1AF01E8E-393A-CE49-F1FF-CBFD0B220D13}" dt="2022-10-02T14:46:14.590" v="371"/>
        <pc:sldMasterMkLst>
          <pc:docMk/>
          <pc:sldMasterMk cId="2346251051" sldId="2147483648"/>
        </pc:sldMasterMkLst>
        <pc:spChg chg="mod">
          <ac:chgData name="Sullivan, Diane Welter" userId="S::dws4443@uncw.edu::d247d5a5-ac2b-4bf3-a46c-c6fe27394e90" providerId="AD" clId="Web-{1AF01E8E-393A-CE49-F1FF-CBFD0B220D13}" dt="2022-10-02T14:46:14.590" v="371"/>
          <ac:spMkLst>
            <pc:docMk/>
            <pc:sldMasterMk cId="2346251051" sldId="2147483648"/>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ac:spMk id="4"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ac:spMk id="5"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ac:spMk id="6" creationId="{00000000-0000-0000-0000-000000000000}"/>
          </ac:spMkLst>
        </pc:spChg>
        <pc:grpChg chg="mod">
          <ac:chgData name="Sullivan, Diane Welter" userId="S::dws4443@uncw.edu::d247d5a5-ac2b-4bf3-a46c-c6fe27394e90" providerId="AD" clId="Web-{1AF01E8E-393A-CE49-F1FF-CBFD0B220D13}" dt="2022-10-02T14:46:14.590" v="371"/>
          <ac:grpSpMkLst>
            <pc:docMk/>
            <pc:sldMasterMk cId="2346251051" sldId="2147483648"/>
            <ac:grpSpMk id="15" creationId="{00000000-0000-0000-0000-000000000000}"/>
          </ac:grpSpMkLst>
        </pc:grp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1659756515" sldId="2147483649"/>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1659756515" sldId="2147483649"/>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1659756515" sldId="2147483649"/>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1659756515" sldId="2147483649"/>
              <ac:spMk id="7"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1659756515" sldId="2147483649"/>
              <ac:spMk id="8" creationId="{00000000-0000-0000-0000-000000000000}"/>
            </ac:spMkLst>
          </pc:spChg>
          <pc:picChg chg="mod">
            <ac:chgData name="Sullivan, Diane Welter" userId="S::dws4443@uncw.edu::d247d5a5-ac2b-4bf3-a46c-c6fe27394e90" providerId="AD" clId="Web-{1AF01E8E-393A-CE49-F1FF-CBFD0B220D13}" dt="2022-10-02T14:46:14.590" v="371"/>
            <ac:picMkLst>
              <pc:docMk/>
              <pc:sldMasterMk cId="2346251051" sldId="2147483648"/>
              <pc:sldLayoutMk cId="1659756515" sldId="2147483649"/>
              <ac:picMk id="11" creationId="{00000000-0000-0000-0000-000000000000}"/>
            </ac:picMkLst>
          </pc:pic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3602678805" sldId="2147483651"/>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3602678805" sldId="2147483651"/>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602678805" sldId="2147483651"/>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602678805" sldId="2147483651"/>
              <ac:spMk id="10" creationId="{00000000-0000-0000-0000-000000000000}"/>
            </ac:spMkLst>
          </pc:spChg>
          <pc:grpChg chg="mod">
            <ac:chgData name="Sullivan, Diane Welter" userId="S::dws4443@uncw.edu::d247d5a5-ac2b-4bf3-a46c-c6fe27394e90" providerId="AD" clId="Web-{1AF01E8E-393A-CE49-F1FF-CBFD0B220D13}" dt="2022-10-02T14:46:14.590" v="371"/>
            <ac:grpSpMkLst>
              <pc:docMk/>
              <pc:sldMasterMk cId="2346251051" sldId="2147483648"/>
              <pc:sldLayoutMk cId="3602678805" sldId="2147483651"/>
              <ac:grpSpMk id="8" creationId="{00000000-0000-0000-0000-000000000000}"/>
            </ac:grpSpMkLst>
          </pc:grpChg>
          <pc:picChg chg="mod">
            <ac:chgData name="Sullivan, Diane Welter" userId="S::dws4443@uncw.edu::d247d5a5-ac2b-4bf3-a46c-c6fe27394e90" providerId="AD" clId="Web-{1AF01E8E-393A-CE49-F1FF-CBFD0B220D13}" dt="2022-10-02T14:46:14.590" v="371"/>
            <ac:picMkLst>
              <pc:docMk/>
              <pc:sldMasterMk cId="2346251051" sldId="2147483648"/>
              <pc:sldLayoutMk cId="3602678805" sldId="2147483651"/>
              <ac:picMk id="7" creationId="{00000000-0000-0000-0000-000000000000}"/>
            </ac:picMkLst>
          </pc:pic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3527791066" sldId="2147483652"/>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3527791066" sldId="2147483652"/>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527791066" sldId="2147483652"/>
              <ac:spMk id="4" creationId="{00000000-0000-0000-0000-000000000000}"/>
            </ac:spMkLst>
          </pc:sp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3971016106" sldId="2147483653"/>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3971016106" sldId="2147483653"/>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971016106" sldId="2147483653"/>
              <ac:spMk id="4"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971016106" sldId="2147483653"/>
              <ac:spMk id="5"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971016106" sldId="2147483653"/>
              <ac:spMk id="6" creationId="{00000000-0000-0000-0000-000000000000}"/>
            </ac:spMkLst>
          </pc:sp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3769764688" sldId="2147483656"/>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3769764688" sldId="2147483656"/>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769764688" sldId="2147483656"/>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3769764688" sldId="2147483656"/>
              <ac:spMk id="4" creationId="{00000000-0000-0000-0000-000000000000}"/>
            </ac:spMkLst>
          </pc:sp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769637093" sldId="2147483657"/>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769637093" sldId="2147483657"/>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769637093" sldId="2147483657"/>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769637093" sldId="2147483657"/>
              <ac:spMk id="4" creationId="{00000000-0000-0000-0000-000000000000}"/>
            </ac:spMkLst>
          </pc:sp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445927127" sldId="2147483659"/>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445927127" sldId="2147483659"/>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445927127" sldId="2147483659"/>
              <ac:spMk id="3" creationId="{00000000-0000-0000-0000-000000000000}"/>
            </ac:spMkLst>
          </pc:spChg>
          <pc:grpChg chg="mod">
            <ac:chgData name="Sullivan, Diane Welter" userId="S::dws4443@uncw.edu::d247d5a5-ac2b-4bf3-a46c-c6fe27394e90" providerId="AD" clId="Web-{1AF01E8E-393A-CE49-F1FF-CBFD0B220D13}" dt="2022-10-02T14:46:14.590" v="371"/>
            <ac:grpSpMkLst>
              <pc:docMk/>
              <pc:sldMasterMk cId="2346251051" sldId="2147483648"/>
              <pc:sldLayoutMk cId="445927127" sldId="2147483659"/>
              <ac:grpSpMk id="7" creationId="{00000000-0000-0000-0000-000000000000}"/>
            </ac:grpSpMkLst>
          </pc:grpChg>
        </pc:sldLayoutChg>
        <pc:sldLayoutChg chg="modSp">
          <pc:chgData name="Sullivan, Diane Welter" userId="S::dws4443@uncw.edu::d247d5a5-ac2b-4bf3-a46c-c6fe27394e90" providerId="AD" clId="Web-{1AF01E8E-393A-CE49-F1FF-CBFD0B220D13}" dt="2022-10-02T14:46:14.590" v="371"/>
          <pc:sldLayoutMkLst>
            <pc:docMk/>
            <pc:sldMasterMk cId="2346251051" sldId="2147483648"/>
            <pc:sldLayoutMk cId="2673943605" sldId="2147483660"/>
          </pc:sldLayoutMkLst>
          <pc:spChg chg="mod">
            <ac:chgData name="Sullivan, Diane Welter" userId="S::dws4443@uncw.edu::d247d5a5-ac2b-4bf3-a46c-c6fe27394e90" providerId="AD" clId="Web-{1AF01E8E-393A-CE49-F1FF-CBFD0B220D13}" dt="2022-10-02T14:46:14.590" v="371"/>
            <ac:spMkLst>
              <pc:docMk/>
              <pc:sldMasterMk cId="2346251051" sldId="2147483648"/>
              <pc:sldLayoutMk cId="2673943605" sldId="2147483660"/>
              <ac:spMk id="2"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2673943605" sldId="2147483660"/>
              <ac:spMk id="3"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2673943605" sldId="2147483660"/>
              <ac:spMk id="7"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2673943605" sldId="2147483660"/>
              <ac:spMk id="8" creationId="{00000000-0000-0000-0000-000000000000}"/>
            </ac:spMkLst>
          </pc:spChg>
          <pc:spChg chg="mod">
            <ac:chgData name="Sullivan, Diane Welter" userId="S::dws4443@uncw.edu::d247d5a5-ac2b-4bf3-a46c-c6fe27394e90" providerId="AD" clId="Web-{1AF01E8E-393A-CE49-F1FF-CBFD0B220D13}" dt="2022-10-02T14:46:14.590" v="371"/>
            <ac:spMkLst>
              <pc:docMk/>
              <pc:sldMasterMk cId="2346251051" sldId="2147483648"/>
              <pc:sldLayoutMk cId="2673943605" sldId="2147483660"/>
              <ac:spMk id="11" creationId="{00000000-0000-0000-0000-000000000000}"/>
            </ac:spMkLst>
          </pc:spChg>
          <pc:grpChg chg="mod">
            <ac:chgData name="Sullivan, Diane Welter" userId="S::dws4443@uncw.edu::d247d5a5-ac2b-4bf3-a46c-c6fe27394e90" providerId="AD" clId="Web-{1AF01E8E-393A-CE49-F1FF-CBFD0B220D13}" dt="2022-10-02T14:46:14.590" v="371"/>
            <ac:grpSpMkLst>
              <pc:docMk/>
              <pc:sldMasterMk cId="2346251051" sldId="2147483648"/>
              <pc:sldLayoutMk cId="2673943605" sldId="2147483660"/>
              <ac:grpSpMk id="13" creationId="{00000000-0000-0000-0000-000000000000}"/>
            </ac:grpSpMkLst>
          </pc:grpChg>
          <pc:grpChg chg="mod">
            <ac:chgData name="Sullivan, Diane Welter" userId="S::dws4443@uncw.edu::d247d5a5-ac2b-4bf3-a46c-c6fe27394e90" providerId="AD" clId="Web-{1AF01E8E-393A-CE49-F1FF-CBFD0B220D13}" dt="2022-10-02T14:46:14.590" v="371"/>
            <ac:grpSpMkLst>
              <pc:docMk/>
              <pc:sldMasterMk cId="2346251051" sldId="2147483648"/>
              <pc:sldLayoutMk cId="2673943605" sldId="2147483660"/>
              <ac:grpSpMk id="14" creationId="{00000000-0000-0000-0000-000000000000}"/>
            </ac:grpSpMkLst>
          </pc:grpChg>
          <pc:picChg chg="mod">
            <ac:chgData name="Sullivan, Diane Welter" userId="S::dws4443@uncw.edu::d247d5a5-ac2b-4bf3-a46c-c6fe27394e90" providerId="AD" clId="Web-{1AF01E8E-393A-CE49-F1FF-CBFD0B220D13}" dt="2022-10-02T14:46:14.590" v="371"/>
            <ac:picMkLst>
              <pc:docMk/>
              <pc:sldMasterMk cId="2346251051" sldId="2147483648"/>
              <pc:sldLayoutMk cId="2673943605" sldId="2147483660"/>
              <ac:picMk id="10" creationId="{00000000-0000-0000-0000-000000000000}"/>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18FBF-3FF5-4C16-97CF-AF03740D7AB6}" type="doc">
      <dgm:prSet loTypeId="urn:microsoft.com/office/officeart/2005/8/layout/hList9" loCatId="list" qsTypeId="urn:microsoft.com/office/officeart/2005/8/quickstyle/simple4" qsCatId="simple" csTypeId="urn:microsoft.com/office/officeart/2005/8/colors/accent1_2" csCatId="accent1" phldr="1"/>
      <dgm:spPr/>
      <dgm:t>
        <a:bodyPr/>
        <a:lstStyle/>
        <a:p>
          <a:endParaRPr lang="en-US"/>
        </a:p>
      </dgm:t>
    </dgm:pt>
    <dgm:pt modelId="{B4F1B46E-22B2-4721-950C-8704487586DC}">
      <dgm:prSet phldrT="[Text]"/>
      <dgm:spPr/>
      <dgm:t>
        <a:bodyPr/>
        <a:lstStyle/>
        <a:p>
          <a:pPr rtl="0"/>
          <a:r>
            <a:rPr lang="en-US" dirty="0">
              <a:latin typeface="Plantagenet Cherokee"/>
            </a:rPr>
            <a:t>Kitchens</a:t>
          </a:r>
          <a:endParaRPr lang="en-US" dirty="0"/>
        </a:p>
      </dgm:t>
      <dgm:extLst>
        <a:ext uri="{E40237B7-FDA0-4F09-8148-C483321AD2D9}">
          <dgm14:cNvPr xmlns:dgm14="http://schemas.microsoft.com/office/drawing/2010/diagram" id="0" name="" title="Step 1 title"/>
        </a:ext>
      </dgm:extLst>
    </dgm:pt>
    <dgm:pt modelId="{E8A66543-CC4D-4785-A93E-5B125E09F826}" type="parTrans" cxnId="{2C8317B2-2EBB-4589-86EA-C77B3B6E81AA}">
      <dgm:prSet/>
      <dgm:spPr/>
      <dgm:t>
        <a:bodyPr/>
        <a:lstStyle/>
        <a:p>
          <a:endParaRPr lang="en-US"/>
        </a:p>
      </dgm:t>
    </dgm:pt>
    <dgm:pt modelId="{A7E2530A-34E2-4E9F-BC78-8920BA140C41}" type="sibTrans" cxnId="{2C8317B2-2EBB-4589-86EA-C77B3B6E81AA}">
      <dgm:prSet/>
      <dgm:spPr/>
      <dgm:t>
        <a:bodyPr/>
        <a:lstStyle/>
        <a:p>
          <a:endParaRPr lang="en-US"/>
        </a:p>
      </dgm:t>
    </dgm:pt>
    <dgm:pt modelId="{9D72CDD3-5859-43DB-BD75-0C3C30E3DE62}">
      <dgm:prSet phldrT="[Text]"/>
      <dgm:spPr/>
      <dgm:t>
        <a:bodyPr/>
        <a:lstStyle/>
        <a:p>
          <a:pPr rtl="0"/>
          <a:r>
            <a:rPr lang="en-US" dirty="0">
              <a:latin typeface="Plantagenet Cherokee"/>
            </a:rPr>
            <a:t>Excellent kitchens sell above median often more than below median</a:t>
          </a:r>
          <a:endParaRPr lang="en-US" dirty="0"/>
        </a:p>
      </dgm:t>
      <dgm:extLst>
        <a:ext uri="{E40237B7-FDA0-4F09-8148-C483321AD2D9}">
          <dgm14:cNvPr xmlns:dgm14="http://schemas.microsoft.com/office/drawing/2010/diagram" id="0" name="" title="Step 1 - first task description"/>
        </a:ext>
      </dgm:extLst>
    </dgm:pt>
    <dgm:pt modelId="{1D5B1F83-33A7-4298-BC11-2B1252AFAEA5}" type="parTrans" cxnId="{DDB5AD9A-40B0-48EF-AF2C-8CCDA330F7FE}">
      <dgm:prSet/>
      <dgm:spPr/>
      <dgm:t>
        <a:bodyPr/>
        <a:lstStyle/>
        <a:p>
          <a:endParaRPr lang="en-US"/>
        </a:p>
      </dgm:t>
    </dgm:pt>
    <dgm:pt modelId="{15E25BD4-1EBF-43C2-8885-DBF66B8429E1}" type="sibTrans" cxnId="{DDB5AD9A-40B0-48EF-AF2C-8CCDA330F7FE}">
      <dgm:prSet/>
      <dgm:spPr/>
      <dgm:t>
        <a:bodyPr/>
        <a:lstStyle/>
        <a:p>
          <a:endParaRPr lang="en-US"/>
        </a:p>
      </dgm:t>
    </dgm:pt>
    <dgm:pt modelId="{F9D46839-CD06-4669-AAE4-4D1E9AFEDA78}">
      <dgm:prSet phldrT="[Text]"/>
      <dgm:spPr/>
      <dgm:t>
        <a:bodyPr/>
        <a:lstStyle/>
        <a:p>
          <a:pPr rtl="0"/>
          <a:r>
            <a:rPr lang="en-US" dirty="0">
              <a:latin typeface="Plantagenet Cherokee"/>
            </a:rPr>
            <a:t>Same is true for a kitchen categorized as good  </a:t>
          </a:r>
          <a:endParaRPr lang="en-US" dirty="0"/>
        </a:p>
      </dgm:t>
      <dgm:extLst>
        <a:ext uri="{E40237B7-FDA0-4F09-8148-C483321AD2D9}">
          <dgm14:cNvPr xmlns:dgm14="http://schemas.microsoft.com/office/drawing/2010/diagram" id="0" name="" title="Step 1 - second task description"/>
        </a:ext>
      </dgm:extLst>
    </dgm:pt>
    <dgm:pt modelId="{B6B535D8-00AB-4FA1-AAEC-92498ABC6F4C}" type="parTrans" cxnId="{AD25A8A0-4628-40E2-8C9E-64E6AD4D4D91}">
      <dgm:prSet/>
      <dgm:spPr/>
      <dgm:t>
        <a:bodyPr/>
        <a:lstStyle/>
        <a:p>
          <a:endParaRPr lang="en-US"/>
        </a:p>
      </dgm:t>
    </dgm:pt>
    <dgm:pt modelId="{6497F199-DC2A-41F9-A449-D395E6BC4900}" type="sibTrans" cxnId="{AD25A8A0-4628-40E2-8C9E-64E6AD4D4D91}">
      <dgm:prSet/>
      <dgm:spPr/>
      <dgm:t>
        <a:bodyPr/>
        <a:lstStyle/>
        <a:p>
          <a:endParaRPr lang="en-US"/>
        </a:p>
      </dgm:t>
    </dgm:pt>
    <dgm:pt modelId="{7CB6360B-4022-4E96-922B-A12DE0E2A39F}">
      <dgm:prSet phldrT="[Text]"/>
      <dgm:spPr/>
      <dgm:t>
        <a:bodyPr/>
        <a:lstStyle/>
        <a:p>
          <a:pPr rtl="0"/>
          <a:r>
            <a:rPr lang="en-US" dirty="0">
              <a:latin typeface="Plantagenet Cherokee"/>
            </a:rPr>
            <a:t>But a kitchen categorized as typical or fair more often sells below median sale price (all statements are visualized in the bar graphs below)</a:t>
          </a:r>
          <a:endParaRPr lang="en-US" dirty="0"/>
        </a:p>
      </dgm:t>
      <dgm:extLst>
        <a:ext uri="{E40237B7-FDA0-4F09-8148-C483321AD2D9}">
          <dgm14:cNvPr xmlns:dgm14="http://schemas.microsoft.com/office/drawing/2010/diagram" id="0" name="" title="Step 1 - third task description"/>
        </a:ext>
      </dgm:extLst>
    </dgm:pt>
    <dgm:pt modelId="{44B2858F-607B-47DF-B44B-EA7D73FDC9F2}" type="parTrans" cxnId="{CD5EFFB3-C9FD-4DAC-8D97-0C2FB02B380B}">
      <dgm:prSet/>
      <dgm:spPr/>
      <dgm:t>
        <a:bodyPr/>
        <a:lstStyle/>
        <a:p>
          <a:endParaRPr lang="en-US"/>
        </a:p>
      </dgm:t>
    </dgm:pt>
    <dgm:pt modelId="{B35ED9D1-2A17-4034-8D08-4945CA54F6C9}" type="sibTrans" cxnId="{CD5EFFB3-C9FD-4DAC-8D97-0C2FB02B380B}">
      <dgm:prSet/>
      <dgm:spPr/>
      <dgm:t>
        <a:bodyPr/>
        <a:lstStyle/>
        <a:p>
          <a:endParaRPr lang="en-US"/>
        </a:p>
      </dgm:t>
    </dgm:pt>
    <dgm:pt modelId="{70879558-61CA-4CCD-B2D6-5349B01EF337}">
      <dgm:prSet phldrT="[Text]"/>
      <dgm:spPr/>
      <dgm:t>
        <a:bodyPr/>
        <a:lstStyle/>
        <a:p>
          <a:endParaRPr lang="en-US"/>
        </a:p>
      </dgm:t>
      <dgm:extLst>
        <a:ext uri="{E40237B7-FDA0-4F09-8148-C483321AD2D9}">
          <dgm14:cNvPr xmlns:dgm14="http://schemas.microsoft.com/office/drawing/2010/diagram" id="0" name="" title="Step 1 - fourth task description"/>
        </a:ext>
      </dgm:extLst>
    </dgm:pt>
    <dgm:pt modelId="{95F5E6EE-4E8D-49F8-8C9E-8BBFD01B6A0E}" type="parTrans" cxnId="{8FAB4659-6291-457D-941A-93BCD304031A}">
      <dgm:prSet/>
      <dgm:spPr/>
      <dgm:t>
        <a:bodyPr/>
        <a:lstStyle/>
        <a:p>
          <a:endParaRPr lang="en-US"/>
        </a:p>
      </dgm:t>
    </dgm:pt>
    <dgm:pt modelId="{053E317B-DD3F-4AFF-90D1-A55D37D325DC}" type="sibTrans" cxnId="{8FAB4659-6291-457D-941A-93BCD304031A}">
      <dgm:prSet/>
      <dgm:spPr/>
      <dgm:t>
        <a:bodyPr/>
        <a:lstStyle/>
        <a:p>
          <a:endParaRPr lang="en-US"/>
        </a:p>
      </dgm:t>
    </dgm:pt>
    <dgm:pt modelId="{F2881FB1-6580-4F21-A283-BFAA6F91D5D2}">
      <dgm:prSet phldrT="[Text]"/>
      <dgm:spPr/>
      <dgm:t>
        <a:bodyPr/>
        <a:lstStyle/>
        <a:p>
          <a:pPr rtl="0"/>
          <a:r>
            <a:rPr lang="en-US" dirty="0">
              <a:latin typeface="Plantagenet Cherokee"/>
            </a:rPr>
            <a:t>Fireplaces</a:t>
          </a:r>
          <a:endParaRPr lang="en-US" dirty="0"/>
        </a:p>
      </dgm:t>
      <dgm:extLst>
        <a:ext uri="{E40237B7-FDA0-4F09-8148-C483321AD2D9}">
          <dgm14:cNvPr xmlns:dgm14="http://schemas.microsoft.com/office/drawing/2010/diagram" id="0" name="" title="Step 2 title"/>
        </a:ext>
      </dgm:extLst>
    </dgm:pt>
    <dgm:pt modelId="{2D960FDD-BADA-480D-9043-497C56588AD3}" type="parTrans" cxnId="{4A31D641-1B5D-46D3-B685-0C4DC6EFE71B}">
      <dgm:prSet/>
      <dgm:spPr/>
      <dgm:t>
        <a:bodyPr/>
        <a:lstStyle/>
        <a:p>
          <a:endParaRPr lang="en-US"/>
        </a:p>
      </dgm:t>
    </dgm:pt>
    <dgm:pt modelId="{A5ABDC17-7AB5-4F0E-992A-F9343F5D74EB}" type="sibTrans" cxnId="{4A31D641-1B5D-46D3-B685-0C4DC6EFE71B}">
      <dgm:prSet/>
      <dgm:spPr/>
      <dgm:t>
        <a:bodyPr/>
        <a:lstStyle/>
        <a:p>
          <a:endParaRPr lang="en-US"/>
        </a:p>
      </dgm:t>
    </dgm:pt>
    <dgm:pt modelId="{D5197DDB-D5D2-499F-B255-CF7BB5AE2B43}">
      <dgm:prSet phldrT="[Text]"/>
      <dgm:spPr/>
      <dgm:t>
        <a:bodyPr/>
        <a:lstStyle/>
        <a:p>
          <a:pPr rtl="0"/>
          <a:r>
            <a:rPr lang="en-US" dirty="0">
              <a:latin typeface="Plantagenet Cherokee"/>
            </a:rPr>
            <a:t>Fireplaces categorized as excellent sell above median sale price more often than below</a:t>
          </a:r>
          <a:endParaRPr lang="en-US" dirty="0"/>
        </a:p>
      </dgm:t>
      <dgm:extLst>
        <a:ext uri="{E40237B7-FDA0-4F09-8148-C483321AD2D9}">
          <dgm14:cNvPr xmlns:dgm14="http://schemas.microsoft.com/office/drawing/2010/diagram" id="0" name="" title="Step 2 - first task description"/>
        </a:ext>
      </dgm:extLst>
    </dgm:pt>
    <dgm:pt modelId="{B14A4DC9-F40A-4867-ADB8-4BA8A1F83766}" type="parTrans" cxnId="{3204ED53-15A0-4643-A582-021A785F1BA2}">
      <dgm:prSet/>
      <dgm:spPr/>
      <dgm:t>
        <a:bodyPr/>
        <a:lstStyle/>
        <a:p>
          <a:endParaRPr lang="en-US"/>
        </a:p>
      </dgm:t>
    </dgm:pt>
    <dgm:pt modelId="{29F2454A-2FA8-4B3A-AC63-4A0B9FD04A75}" type="sibTrans" cxnId="{3204ED53-15A0-4643-A582-021A785F1BA2}">
      <dgm:prSet/>
      <dgm:spPr/>
      <dgm:t>
        <a:bodyPr/>
        <a:lstStyle/>
        <a:p>
          <a:endParaRPr lang="en-US"/>
        </a:p>
      </dgm:t>
    </dgm:pt>
    <dgm:pt modelId="{29E78340-8EBE-415C-B973-78A91A054B9C}">
      <dgm:prSet phldrT="[Text]"/>
      <dgm:spPr/>
      <dgm:t>
        <a:bodyPr/>
        <a:lstStyle/>
        <a:p>
          <a:pPr rtl="0"/>
          <a:r>
            <a:rPr lang="en-US" dirty="0">
              <a:latin typeface="Plantagenet Cherokee"/>
            </a:rPr>
            <a:t>Fireplaces categorized as good, also sell above median</a:t>
          </a:r>
          <a:endParaRPr lang="en-US" dirty="0"/>
        </a:p>
      </dgm:t>
      <dgm:extLst>
        <a:ext uri="{E40237B7-FDA0-4F09-8148-C483321AD2D9}">
          <dgm14:cNvPr xmlns:dgm14="http://schemas.microsoft.com/office/drawing/2010/diagram" id="0" name="" title="Step 2 - second task description"/>
        </a:ext>
      </dgm:extLst>
    </dgm:pt>
    <dgm:pt modelId="{FF4E5F97-6974-4E39-A85D-DCB2E100798E}" type="parTrans" cxnId="{311348D8-FDE3-4C22-99F5-3B98C5F51F0D}">
      <dgm:prSet/>
      <dgm:spPr/>
      <dgm:t>
        <a:bodyPr/>
        <a:lstStyle/>
        <a:p>
          <a:endParaRPr lang="en-US"/>
        </a:p>
      </dgm:t>
    </dgm:pt>
    <dgm:pt modelId="{B4B9A51E-FA34-465E-B5B4-81CD76EB3FC2}" type="sibTrans" cxnId="{311348D8-FDE3-4C22-99F5-3B98C5F51F0D}">
      <dgm:prSet/>
      <dgm:spPr/>
      <dgm:t>
        <a:bodyPr/>
        <a:lstStyle/>
        <a:p>
          <a:endParaRPr lang="en-US"/>
        </a:p>
      </dgm:t>
    </dgm:pt>
    <dgm:pt modelId="{8321AB85-EA8C-4958-B404-B4C118CB3C18}">
      <dgm:prSet phldrT="[Text]"/>
      <dgm:spPr/>
      <dgm:t>
        <a:bodyPr/>
        <a:lstStyle/>
        <a:p>
          <a:pPr rtl="0"/>
          <a:r>
            <a:rPr lang="en-US" dirty="0">
              <a:latin typeface="Plantagenet Cherokee"/>
            </a:rPr>
            <a:t>The same is true for typical fireplaces, however no fireplace at all is a predictor of selling below median.</a:t>
          </a:r>
          <a:endParaRPr lang="en-US" dirty="0"/>
        </a:p>
      </dgm:t>
      <dgm:extLst>
        <a:ext uri="{E40237B7-FDA0-4F09-8148-C483321AD2D9}">
          <dgm14:cNvPr xmlns:dgm14="http://schemas.microsoft.com/office/drawing/2010/diagram" id="0" name="" title="Step 2 - third task description"/>
        </a:ext>
      </dgm:extLst>
    </dgm:pt>
    <dgm:pt modelId="{24ABE8B3-7220-436D-9636-F7B4C0B99576}" type="parTrans" cxnId="{129AEA77-5D2A-49D4-956D-99009974B6C5}">
      <dgm:prSet/>
      <dgm:spPr/>
      <dgm:t>
        <a:bodyPr/>
        <a:lstStyle/>
        <a:p>
          <a:endParaRPr lang="en-US"/>
        </a:p>
      </dgm:t>
    </dgm:pt>
    <dgm:pt modelId="{AA5F76CE-8FD4-4692-8BB1-EF84CF9D365E}" type="sibTrans" cxnId="{129AEA77-5D2A-49D4-956D-99009974B6C5}">
      <dgm:prSet/>
      <dgm:spPr/>
      <dgm:t>
        <a:bodyPr/>
        <a:lstStyle/>
        <a:p>
          <a:endParaRPr lang="en-US"/>
        </a:p>
      </dgm:t>
    </dgm:pt>
    <dgm:pt modelId="{6352CA33-6755-44BE-808F-400DA4CF80A7}">
      <dgm:prSet phldrT="[Text]"/>
      <dgm:spPr/>
      <dgm:t>
        <a:bodyPr/>
        <a:lstStyle/>
        <a:p>
          <a:r>
            <a:rPr lang="en-US" dirty="0">
              <a:latin typeface="Plantagenet Cherokee"/>
            </a:rPr>
            <a:t>Garages</a:t>
          </a:r>
          <a:endParaRPr lang="en-US" dirty="0"/>
        </a:p>
      </dgm:t>
      <dgm:extLst>
        <a:ext uri="{E40237B7-FDA0-4F09-8148-C483321AD2D9}">
          <dgm14:cNvPr xmlns:dgm14="http://schemas.microsoft.com/office/drawing/2010/diagram" id="0" name="" title="Step 3 title"/>
        </a:ext>
      </dgm:extLst>
    </dgm:pt>
    <dgm:pt modelId="{AEB59203-63BA-4A96-BADC-40BAEBD9AA40}" type="parTrans" cxnId="{82BAE5DD-3A79-4870-9019-1254385E0650}">
      <dgm:prSet/>
      <dgm:spPr/>
      <dgm:t>
        <a:bodyPr/>
        <a:lstStyle/>
        <a:p>
          <a:endParaRPr lang="en-US"/>
        </a:p>
      </dgm:t>
    </dgm:pt>
    <dgm:pt modelId="{AAB4CF73-4B9B-4AA0-9074-16C2D2AE00A1}" type="sibTrans" cxnId="{82BAE5DD-3A79-4870-9019-1254385E0650}">
      <dgm:prSet/>
      <dgm:spPr/>
      <dgm:t>
        <a:bodyPr/>
        <a:lstStyle/>
        <a:p>
          <a:endParaRPr lang="en-US"/>
        </a:p>
      </dgm:t>
    </dgm:pt>
    <dgm:pt modelId="{9614A323-64B1-4077-A841-022051EC749A}">
      <dgm:prSet phldrT="[Text]"/>
      <dgm:spPr/>
      <dgm:t>
        <a:bodyPr/>
        <a:lstStyle/>
        <a:p>
          <a:pPr rtl="0"/>
          <a:r>
            <a:rPr lang="en-US" dirty="0">
              <a:latin typeface="Plantagenet Cherokee"/>
            </a:rPr>
            <a:t>Attached or built-in garages more often sell above median than below</a:t>
          </a:r>
          <a:endParaRPr lang="en-US" dirty="0"/>
        </a:p>
      </dgm:t>
      <dgm:extLst>
        <a:ext uri="{E40237B7-FDA0-4F09-8148-C483321AD2D9}">
          <dgm14:cNvPr xmlns:dgm14="http://schemas.microsoft.com/office/drawing/2010/diagram" id="0" name="" title="Step 3 - first task description"/>
        </a:ext>
      </dgm:extLst>
    </dgm:pt>
    <dgm:pt modelId="{E5F6BCBD-B84E-4018-BE9E-BF57FF3B4B36}" type="parTrans" cxnId="{FC7BD086-74EA-4D6C-9657-E916D355F209}">
      <dgm:prSet/>
      <dgm:spPr/>
      <dgm:t>
        <a:bodyPr/>
        <a:lstStyle/>
        <a:p>
          <a:endParaRPr lang="en-US"/>
        </a:p>
      </dgm:t>
    </dgm:pt>
    <dgm:pt modelId="{FEC2A79F-8857-403A-A738-E8CE75C965E2}" type="sibTrans" cxnId="{FC7BD086-74EA-4D6C-9657-E916D355F209}">
      <dgm:prSet/>
      <dgm:spPr/>
      <dgm:t>
        <a:bodyPr/>
        <a:lstStyle/>
        <a:p>
          <a:endParaRPr lang="en-US"/>
        </a:p>
      </dgm:t>
    </dgm:pt>
    <dgm:pt modelId="{3D5CDB25-F8FA-444B-8D4A-1D29D0CBA282}">
      <dgm:prSet phldrT="[Text]"/>
      <dgm:spPr/>
      <dgm:t>
        <a:bodyPr/>
        <a:lstStyle/>
        <a:p>
          <a:pPr rtl="0"/>
          <a:r>
            <a:rPr lang="en-US" dirty="0">
              <a:latin typeface="Plantagenet Cherokee"/>
            </a:rPr>
            <a:t>Having no garage  is a predictor of selling below median.</a:t>
          </a:r>
          <a:endParaRPr lang="en-US" dirty="0"/>
        </a:p>
      </dgm:t>
      <dgm:extLst>
        <a:ext uri="{E40237B7-FDA0-4F09-8148-C483321AD2D9}">
          <dgm14:cNvPr xmlns:dgm14="http://schemas.microsoft.com/office/drawing/2010/diagram" id="0" name="" title="Step 3 - second task description"/>
        </a:ext>
      </dgm:extLst>
    </dgm:pt>
    <dgm:pt modelId="{4C229933-AC16-44B7-98EC-4C0F07FABCB0}" type="parTrans" cxnId="{2E3C97E6-67D4-4948-B47A-1115C2B2979F}">
      <dgm:prSet/>
      <dgm:spPr/>
      <dgm:t>
        <a:bodyPr/>
        <a:lstStyle/>
        <a:p>
          <a:endParaRPr lang="en-US"/>
        </a:p>
      </dgm:t>
    </dgm:pt>
    <dgm:pt modelId="{189DA4C5-2A22-4C71-A806-7B4AB57767CC}" type="sibTrans" cxnId="{2E3C97E6-67D4-4948-B47A-1115C2B2979F}">
      <dgm:prSet/>
      <dgm:spPr/>
      <dgm:t>
        <a:bodyPr/>
        <a:lstStyle/>
        <a:p>
          <a:endParaRPr lang="en-US"/>
        </a:p>
      </dgm:t>
    </dgm:pt>
    <dgm:pt modelId="{A4A57017-EBD0-4AC2-9677-078C66673C69}">
      <dgm:prSet phldr="0"/>
      <dgm:spPr/>
      <dgm:t>
        <a:bodyPr/>
        <a:lstStyle/>
        <a:p>
          <a:pPr rtl="0"/>
          <a:r>
            <a:rPr lang="en-US" dirty="0">
              <a:latin typeface="Plantagenet Cherokee"/>
            </a:rPr>
            <a:t>Having a detached garage is also a predictor of selling below median.</a:t>
          </a:r>
        </a:p>
      </dgm:t>
    </dgm:pt>
    <dgm:pt modelId="{CE87D62A-489E-486C-A735-BD4654A4CD62}" type="parTrans" cxnId="{00E38593-F239-42D9-8D2F-A61B72BD9CAA}">
      <dgm:prSet/>
      <dgm:spPr/>
    </dgm:pt>
    <dgm:pt modelId="{59EFEA07-FB05-4141-A141-FDF55A96B6DA}" type="sibTrans" cxnId="{00E38593-F239-42D9-8D2F-A61B72BD9CAA}">
      <dgm:prSet/>
      <dgm:spPr/>
    </dgm:pt>
    <dgm:pt modelId="{0DC7A063-583D-4B0F-88B2-BD54F95D95AF}" type="pres">
      <dgm:prSet presAssocID="{00C18FBF-3FF5-4C16-97CF-AF03740D7AB6}" presName="list" presStyleCnt="0">
        <dgm:presLayoutVars>
          <dgm:dir/>
          <dgm:animLvl val="lvl"/>
        </dgm:presLayoutVars>
      </dgm:prSet>
      <dgm:spPr/>
    </dgm:pt>
    <dgm:pt modelId="{3B23570A-ECC9-4DF8-BCB4-0465C69CBB88}" type="pres">
      <dgm:prSet presAssocID="{B4F1B46E-22B2-4721-950C-8704487586DC}" presName="posSpace" presStyleCnt="0"/>
      <dgm:spPr/>
    </dgm:pt>
    <dgm:pt modelId="{FC66A233-6BBA-46AF-B2F6-28E379B158E2}" type="pres">
      <dgm:prSet presAssocID="{B4F1B46E-22B2-4721-950C-8704487586DC}" presName="vertFlow" presStyleCnt="0"/>
      <dgm:spPr/>
    </dgm:pt>
    <dgm:pt modelId="{46739A04-1AA3-49C6-8EA7-EB1DE975B900}" type="pres">
      <dgm:prSet presAssocID="{B4F1B46E-22B2-4721-950C-8704487586DC}" presName="topSpace" presStyleCnt="0"/>
      <dgm:spPr/>
    </dgm:pt>
    <dgm:pt modelId="{535C6EC9-8098-42C5-8527-E62FF045E4EB}" type="pres">
      <dgm:prSet presAssocID="{B4F1B46E-22B2-4721-950C-8704487586DC}" presName="firstComp" presStyleCnt="0"/>
      <dgm:spPr/>
    </dgm:pt>
    <dgm:pt modelId="{6B08AC4B-4CEC-41E5-AE19-47A4E2720563}" type="pres">
      <dgm:prSet presAssocID="{B4F1B46E-22B2-4721-950C-8704487586DC}" presName="firstChild" presStyleLbl="bgAccFollowNode1" presStyleIdx="0" presStyleCnt="10"/>
      <dgm:spPr/>
    </dgm:pt>
    <dgm:pt modelId="{187D4E8C-5C91-4D00-870C-2C45D4EA263C}" type="pres">
      <dgm:prSet presAssocID="{B4F1B46E-22B2-4721-950C-8704487586DC}" presName="firstChildTx" presStyleLbl="bgAccFollowNode1" presStyleIdx="0" presStyleCnt="10">
        <dgm:presLayoutVars>
          <dgm:bulletEnabled val="1"/>
        </dgm:presLayoutVars>
      </dgm:prSet>
      <dgm:spPr/>
    </dgm:pt>
    <dgm:pt modelId="{ADF61BBD-28F4-4815-BC7F-82CF00464E8B}" type="pres">
      <dgm:prSet presAssocID="{F9D46839-CD06-4669-AAE4-4D1E9AFEDA78}" presName="comp" presStyleCnt="0"/>
      <dgm:spPr/>
    </dgm:pt>
    <dgm:pt modelId="{59179C9B-8BA4-4AC7-ACB1-A12DE00142E2}" type="pres">
      <dgm:prSet presAssocID="{F9D46839-CD06-4669-AAE4-4D1E9AFEDA78}" presName="child" presStyleLbl="bgAccFollowNode1" presStyleIdx="1" presStyleCnt="10"/>
      <dgm:spPr/>
    </dgm:pt>
    <dgm:pt modelId="{4AE7D907-B6F4-4647-AB3F-ABE94C438AE8}" type="pres">
      <dgm:prSet presAssocID="{F9D46839-CD06-4669-AAE4-4D1E9AFEDA78}" presName="childTx" presStyleLbl="bgAccFollowNode1" presStyleIdx="1" presStyleCnt="10">
        <dgm:presLayoutVars>
          <dgm:bulletEnabled val="1"/>
        </dgm:presLayoutVars>
      </dgm:prSet>
      <dgm:spPr/>
    </dgm:pt>
    <dgm:pt modelId="{E50A9A83-9985-4184-A476-E3402BD8E76E}" type="pres">
      <dgm:prSet presAssocID="{7CB6360B-4022-4E96-922B-A12DE0E2A39F}" presName="comp" presStyleCnt="0"/>
      <dgm:spPr/>
    </dgm:pt>
    <dgm:pt modelId="{1877502C-A892-4DC0-ADA6-FA065097BB90}" type="pres">
      <dgm:prSet presAssocID="{7CB6360B-4022-4E96-922B-A12DE0E2A39F}" presName="child" presStyleLbl="bgAccFollowNode1" presStyleIdx="2" presStyleCnt="10"/>
      <dgm:spPr/>
    </dgm:pt>
    <dgm:pt modelId="{D685DD23-B321-4B5E-842F-394CB33239FA}" type="pres">
      <dgm:prSet presAssocID="{7CB6360B-4022-4E96-922B-A12DE0E2A39F}" presName="childTx" presStyleLbl="bgAccFollowNode1" presStyleIdx="2" presStyleCnt="10">
        <dgm:presLayoutVars>
          <dgm:bulletEnabled val="1"/>
        </dgm:presLayoutVars>
      </dgm:prSet>
      <dgm:spPr/>
    </dgm:pt>
    <dgm:pt modelId="{E5677DE7-299C-4C9C-A4BC-6335CC601D12}" type="pres">
      <dgm:prSet presAssocID="{70879558-61CA-4CCD-B2D6-5349B01EF337}" presName="comp" presStyleCnt="0"/>
      <dgm:spPr/>
    </dgm:pt>
    <dgm:pt modelId="{51F68A05-A560-4C6F-BC90-521AEF3B0907}" type="pres">
      <dgm:prSet presAssocID="{70879558-61CA-4CCD-B2D6-5349B01EF337}" presName="child" presStyleLbl="bgAccFollowNode1" presStyleIdx="3" presStyleCnt="10"/>
      <dgm:spPr/>
    </dgm:pt>
    <dgm:pt modelId="{3EBE42F0-6491-49CC-95DC-985BA00CD458}" type="pres">
      <dgm:prSet presAssocID="{70879558-61CA-4CCD-B2D6-5349B01EF337}" presName="childTx" presStyleLbl="bgAccFollowNode1" presStyleIdx="3" presStyleCnt="10">
        <dgm:presLayoutVars>
          <dgm:bulletEnabled val="1"/>
        </dgm:presLayoutVars>
      </dgm:prSet>
      <dgm:spPr/>
    </dgm:pt>
    <dgm:pt modelId="{3845DB9A-BEF3-4D5D-B9C7-5FC0456401AC}" type="pres">
      <dgm:prSet presAssocID="{B4F1B46E-22B2-4721-950C-8704487586DC}" presName="negSpace" presStyleCnt="0"/>
      <dgm:spPr/>
    </dgm:pt>
    <dgm:pt modelId="{FC7ED273-8CFD-43C2-9C05-44FADF3E0637}" type="pres">
      <dgm:prSet presAssocID="{B4F1B46E-22B2-4721-950C-8704487586DC}" presName="circle" presStyleLbl="node1" presStyleIdx="0" presStyleCnt="3"/>
      <dgm:spPr/>
    </dgm:pt>
    <dgm:pt modelId="{13C564B0-C27E-4ABA-AFDA-59E145B256BA}" type="pres">
      <dgm:prSet presAssocID="{A7E2530A-34E2-4E9F-BC78-8920BA140C41}" presName="transSpace" presStyleCnt="0"/>
      <dgm:spPr/>
    </dgm:pt>
    <dgm:pt modelId="{6300E233-87DF-4270-9808-160BFEB8A5BE}" type="pres">
      <dgm:prSet presAssocID="{F2881FB1-6580-4F21-A283-BFAA6F91D5D2}" presName="posSpace" presStyleCnt="0"/>
      <dgm:spPr/>
    </dgm:pt>
    <dgm:pt modelId="{6E53DEF7-499E-42EE-802D-59B2F8915392}" type="pres">
      <dgm:prSet presAssocID="{F2881FB1-6580-4F21-A283-BFAA6F91D5D2}" presName="vertFlow" presStyleCnt="0"/>
      <dgm:spPr/>
    </dgm:pt>
    <dgm:pt modelId="{E08C30D1-35EA-4D05-9731-5D01E3FCBD09}" type="pres">
      <dgm:prSet presAssocID="{F2881FB1-6580-4F21-A283-BFAA6F91D5D2}" presName="topSpace" presStyleCnt="0"/>
      <dgm:spPr/>
    </dgm:pt>
    <dgm:pt modelId="{2F3BD88A-9166-4A26-B941-B9BAEE1A11D5}" type="pres">
      <dgm:prSet presAssocID="{F2881FB1-6580-4F21-A283-BFAA6F91D5D2}" presName="firstComp" presStyleCnt="0"/>
      <dgm:spPr/>
    </dgm:pt>
    <dgm:pt modelId="{F660F4B9-35DB-4256-A868-A35C6DCCF6B2}" type="pres">
      <dgm:prSet presAssocID="{F2881FB1-6580-4F21-A283-BFAA6F91D5D2}" presName="firstChild" presStyleLbl="bgAccFollowNode1" presStyleIdx="4" presStyleCnt="10"/>
      <dgm:spPr/>
    </dgm:pt>
    <dgm:pt modelId="{10C9E3CF-3A8F-4100-8ACD-91E2373197A2}" type="pres">
      <dgm:prSet presAssocID="{F2881FB1-6580-4F21-A283-BFAA6F91D5D2}" presName="firstChildTx" presStyleLbl="bgAccFollowNode1" presStyleIdx="4" presStyleCnt="10">
        <dgm:presLayoutVars>
          <dgm:bulletEnabled val="1"/>
        </dgm:presLayoutVars>
      </dgm:prSet>
      <dgm:spPr/>
    </dgm:pt>
    <dgm:pt modelId="{60887C36-4733-46AC-A452-5444F6BC3B23}" type="pres">
      <dgm:prSet presAssocID="{29E78340-8EBE-415C-B973-78A91A054B9C}" presName="comp" presStyleCnt="0"/>
      <dgm:spPr/>
    </dgm:pt>
    <dgm:pt modelId="{614EBA0E-D12B-447E-B378-B0FA2DEBEA2F}" type="pres">
      <dgm:prSet presAssocID="{29E78340-8EBE-415C-B973-78A91A054B9C}" presName="child" presStyleLbl="bgAccFollowNode1" presStyleIdx="5" presStyleCnt="10"/>
      <dgm:spPr/>
    </dgm:pt>
    <dgm:pt modelId="{B12AEB83-0A64-4B36-BF01-B2F834861BAA}" type="pres">
      <dgm:prSet presAssocID="{29E78340-8EBE-415C-B973-78A91A054B9C}" presName="childTx" presStyleLbl="bgAccFollowNode1" presStyleIdx="5" presStyleCnt="10">
        <dgm:presLayoutVars>
          <dgm:bulletEnabled val="1"/>
        </dgm:presLayoutVars>
      </dgm:prSet>
      <dgm:spPr/>
    </dgm:pt>
    <dgm:pt modelId="{3055F178-D8CA-413A-99F2-20C8231C0651}" type="pres">
      <dgm:prSet presAssocID="{8321AB85-EA8C-4958-B404-B4C118CB3C18}" presName="comp" presStyleCnt="0"/>
      <dgm:spPr/>
    </dgm:pt>
    <dgm:pt modelId="{68509703-D239-4E1B-8CF0-EF08079E1226}" type="pres">
      <dgm:prSet presAssocID="{8321AB85-EA8C-4958-B404-B4C118CB3C18}" presName="child" presStyleLbl="bgAccFollowNode1" presStyleIdx="6" presStyleCnt="10"/>
      <dgm:spPr/>
    </dgm:pt>
    <dgm:pt modelId="{E1767793-EDD5-4203-A612-8120A71CA906}" type="pres">
      <dgm:prSet presAssocID="{8321AB85-EA8C-4958-B404-B4C118CB3C18}" presName="childTx" presStyleLbl="bgAccFollowNode1" presStyleIdx="6" presStyleCnt="10">
        <dgm:presLayoutVars>
          <dgm:bulletEnabled val="1"/>
        </dgm:presLayoutVars>
      </dgm:prSet>
      <dgm:spPr/>
    </dgm:pt>
    <dgm:pt modelId="{69136330-53DB-4978-A56B-160862279381}" type="pres">
      <dgm:prSet presAssocID="{F2881FB1-6580-4F21-A283-BFAA6F91D5D2}" presName="negSpace" presStyleCnt="0"/>
      <dgm:spPr/>
    </dgm:pt>
    <dgm:pt modelId="{FD776C1E-557E-4553-9447-49B69EEC7907}" type="pres">
      <dgm:prSet presAssocID="{F2881FB1-6580-4F21-A283-BFAA6F91D5D2}" presName="circle" presStyleLbl="node1" presStyleIdx="1" presStyleCnt="3"/>
      <dgm:spPr/>
    </dgm:pt>
    <dgm:pt modelId="{FC2522F1-14BB-4B37-B60E-2E8A7E8A6C30}" type="pres">
      <dgm:prSet presAssocID="{A5ABDC17-7AB5-4F0E-992A-F9343F5D74EB}" presName="transSpace" presStyleCnt="0"/>
      <dgm:spPr/>
    </dgm:pt>
    <dgm:pt modelId="{2C2F6211-85A7-47FE-9239-DE94DF41A263}" type="pres">
      <dgm:prSet presAssocID="{6352CA33-6755-44BE-808F-400DA4CF80A7}" presName="posSpace" presStyleCnt="0"/>
      <dgm:spPr/>
    </dgm:pt>
    <dgm:pt modelId="{7B0C2EAE-70CB-4160-863D-210C3C66D5FD}" type="pres">
      <dgm:prSet presAssocID="{6352CA33-6755-44BE-808F-400DA4CF80A7}" presName="vertFlow" presStyleCnt="0"/>
      <dgm:spPr/>
    </dgm:pt>
    <dgm:pt modelId="{5AF3752E-55A6-443C-AD35-C49DF50A4566}" type="pres">
      <dgm:prSet presAssocID="{6352CA33-6755-44BE-808F-400DA4CF80A7}" presName="topSpace" presStyleCnt="0"/>
      <dgm:spPr/>
    </dgm:pt>
    <dgm:pt modelId="{53567A66-F0E9-4EF8-ADA9-764BA36AA6A9}" type="pres">
      <dgm:prSet presAssocID="{6352CA33-6755-44BE-808F-400DA4CF80A7}" presName="firstComp" presStyleCnt="0"/>
      <dgm:spPr/>
    </dgm:pt>
    <dgm:pt modelId="{AD2806AC-6A03-4F05-9F4D-F72EA0E56FBF}" type="pres">
      <dgm:prSet presAssocID="{6352CA33-6755-44BE-808F-400DA4CF80A7}" presName="firstChild" presStyleLbl="bgAccFollowNode1" presStyleIdx="7" presStyleCnt="10"/>
      <dgm:spPr/>
    </dgm:pt>
    <dgm:pt modelId="{F8977219-728E-448F-AE8B-46B14F4F17DE}" type="pres">
      <dgm:prSet presAssocID="{6352CA33-6755-44BE-808F-400DA4CF80A7}" presName="firstChildTx" presStyleLbl="bgAccFollowNode1" presStyleIdx="7" presStyleCnt="10">
        <dgm:presLayoutVars>
          <dgm:bulletEnabled val="1"/>
        </dgm:presLayoutVars>
      </dgm:prSet>
      <dgm:spPr/>
    </dgm:pt>
    <dgm:pt modelId="{46A8623B-DC64-4ED6-B73D-98FEAB030508}" type="pres">
      <dgm:prSet presAssocID="{3D5CDB25-F8FA-444B-8D4A-1D29D0CBA282}" presName="comp" presStyleCnt="0"/>
      <dgm:spPr/>
    </dgm:pt>
    <dgm:pt modelId="{5314AADB-0AD3-4BAE-9F15-B0FE4F44C802}" type="pres">
      <dgm:prSet presAssocID="{3D5CDB25-F8FA-444B-8D4A-1D29D0CBA282}" presName="child" presStyleLbl="bgAccFollowNode1" presStyleIdx="8" presStyleCnt="10"/>
      <dgm:spPr/>
    </dgm:pt>
    <dgm:pt modelId="{96624143-7928-48E9-817F-BC4A07250C32}" type="pres">
      <dgm:prSet presAssocID="{3D5CDB25-F8FA-444B-8D4A-1D29D0CBA282}" presName="childTx" presStyleLbl="bgAccFollowNode1" presStyleIdx="8" presStyleCnt="10">
        <dgm:presLayoutVars>
          <dgm:bulletEnabled val="1"/>
        </dgm:presLayoutVars>
      </dgm:prSet>
      <dgm:spPr/>
    </dgm:pt>
    <dgm:pt modelId="{96592E67-F05C-4C2C-B36F-63A57E433ED8}" type="pres">
      <dgm:prSet presAssocID="{A4A57017-EBD0-4AC2-9677-078C66673C69}" presName="comp" presStyleCnt="0"/>
      <dgm:spPr/>
    </dgm:pt>
    <dgm:pt modelId="{CAE362C4-E638-4313-A526-E48BDE852004}" type="pres">
      <dgm:prSet presAssocID="{A4A57017-EBD0-4AC2-9677-078C66673C69}" presName="child" presStyleLbl="bgAccFollowNode1" presStyleIdx="9" presStyleCnt="10"/>
      <dgm:spPr/>
    </dgm:pt>
    <dgm:pt modelId="{3E807DA0-A0A6-438C-B939-8B6C21705267}" type="pres">
      <dgm:prSet presAssocID="{A4A57017-EBD0-4AC2-9677-078C66673C69}" presName="childTx" presStyleLbl="bgAccFollowNode1" presStyleIdx="9" presStyleCnt="10">
        <dgm:presLayoutVars>
          <dgm:bulletEnabled val="1"/>
        </dgm:presLayoutVars>
      </dgm:prSet>
      <dgm:spPr/>
    </dgm:pt>
    <dgm:pt modelId="{FBCC4E74-37C0-494F-ABC0-7D18132E1437}" type="pres">
      <dgm:prSet presAssocID="{6352CA33-6755-44BE-808F-400DA4CF80A7}" presName="negSpace" presStyleCnt="0"/>
      <dgm:spPr/>
    </dgm:pt>
    <dgm:pt modelId="{89E6DA6E-7A23-44BD-8A99-378091FF741D}" type="pres">
      <dgm:prSet presAssocID="{6352CA33-6755-44BE-808F-400DA4CF80A7}" presName="circle" presStyleLbl="node1" presStyleIdx="2" presStyleCnt="3"/>
      <dgm:spPr/>
    </dgm:pt>
  </dgm:ptLst>
  <dgm:cxnLst>
    <dgm:cxn modelId="{0E640A01-5254-426D-9300-3ED2F4E3FC75}" type="presOf" srcId="{29E78340-8EBE-415C-B973-78A91A054B9C}" destId="{614EBA0E-D12B-447E-B378-B0FA2DEBEA2F}" srcOrd="0" destOrd="0" presId="urn:microsoft.com/office/officeart/2005/8/layout/hList9"/>
    <dgm:cxn modelId="{91E5380B-556D-40F8-ABFD-10D81CAF19AA}" type="presOf" srcId="{7CB6360B-4022-4E96-922B-A12DE0E2A39F}" destId="{D685DD23-B321-4B5E-842F-394CB33239FA}" srcOrd="1" destOrd="0" presId="urn:microsoft.com/office/officeart/2005/8/layout/hList9"/>
    <dgm:cxn modelId="{20AF3F0D-FCCC-4AE8-8B10-DDA56D69A389}" type="presOf" srcId="{6352CA33-6755-44BE-808F-400DA4CF80A7}" destId="{89E6DA6E-7A23-44BD-8A99-378091FF741D}" srcOrd="0" destOrd="0" presId="urn:microsoft.com/office/officeart/2005/8/layout/hList9"/>
    <dgm:cxn modelId="{AC68740E-F983-450C-A37B-791F507F9189}" type="presOf" srcId="{A4A57017-EBD0-4AC2-9677-078C66673C69}" destId="{CAE362C4-E638-4313-A526-E48BDE852004}" srcOrd="0" destOrd="0" presId="urn:microsoft.com/office/officeart/2005/8/layout/hList9"/>
    <dgm:cxn modelId="{7F3B5912-CE3A-4F69-B6A0-82162798FA63}" type="presOf" srcId="{00C18FBF-3FF5-4C16-97CF-AF03740D7AB6}" destId="{0DC7A063-583D-4B0F-88B2-BD54F95D95AF}" srcOrd="0" destOrd="0" presId="urn:microsoft.com/office/officeart/2005/8/layout/hList9"/>
    <dgm:cxn modelId="{9740321C-35B3-4F5F-BD46-905CB7B8FAEB}" type="presOf" srcId="{9614A323-64B1-4077-A841-022051EC749A}" destId="{AD2806AC-6A03-4F05-9F4D-F72EA0E56FBF}" srcOrd="0" destOrd="0" presId="urn:microsoft.com/office/officeart/2005/8/layout/hList9"/>
    <dgm:cxn modelId="{C0DEB330-C4FA-4F66-86CA-0C9C52F1F01F}" type="presOf" srcId="{29E78340-8EBE-415C-B973-78A91A054B9C}" destId="{B12AEB83-0A64-4B36-BF01-B2F834861BAA}" srcOrd="1" destOrd="0" presId="urn:microsoft.com/office/officeart/2005/8/layout/hList9"/>
    <dgm:cxn modelId="{70AA2139-FA57-4EAA-83C0-CFBB31F3B2CD}" type="presOf" srcId="{9D72CDD3-5859-43DB-BD75-0C3C30E3DE62}" destId="{187D4E8C-5C91-4D00-870C-2C45D4EA263C}" srcOrd="1" destOrd="0" presId="urn:microsoft.com/office/officeart/2005/8/layout/hList9"/>
    <dgm:cxn modelId="{EDF0B63A-DCA1-49A5-910A-B447CA5609B2}" type="presOf" srcId="{3D5CDB25-F8FA-444B-8D4A-1D29D0CBA282}" destId="{96624143-7928-48E9-817F-BC4A07250C32}" srcOrd="1" destOrd="0" presId="urn:microsoft.com/office/officeart/2005/8/layout/hList9"/>
    <dgm:cxn modelId="{FFE7CF3F-C427-4831-953F-615124811AB4}" type="presOf" srcId="{8321AB85-EA8C-4958-B404-B4C118CB3C18}" destId="{E1767793-EDD5-4203-A612-8120A71CA906}" srcOrd="1" destOrd="0" presId="urn:microsoft.com/office/officeart/2005/8/layout/hList9"/>
    <dgm:cxn modelId="{4A31D641-1B5D-46D3-B685-0C4DC6EFE71B}" srcId="{00C18FBF-3FF5-4C16-97CF-AF03740D7AB6}" destId="{F2881FB1-6580-4F21-A283-BFAA6F91D5D2}" srcOrd="1" destOrd="0" parTransId="{2D960FDD-BADA-480D-9043-497C56588AD3}" sibTransId="{A5ABDC17-7AB5-4F0E-992A-F9343F5D74EB}"/>
    <dgm:cxn modelId="{B635AE6E-37F7-4F2E-8725-C1D81C11EBE6}" type="presOf" srcId="{8321AB85-EA8C-4958-B404-B4C118CB3C18}" destId="{68509703-D239-4E1B-8CF0-EF08079E1226}" srcOrd="0" destOrd="0" presId="urn:microsoft.com/office/officeart/2005/8/layout/hList9"/>
    <dgm:cxn modelId="{3F290A52-8A4A-4469-9AB4-D811A6E23C3C}" type="presOf" srcId="{F9D46839-CD06-4669-AAE4-4D1E9AFEDA78}" destId="{59179C9B-8BA4-4AC7-ACB1-A12DE00142E2}" srcOrd="0" destOrd="0" presId="urn:microsoft.com/office/officeart/2005/8/layout/hList9"/>
    <dgm:cxn modelId="{3204ED53-15A0-4643-A582-021A785F1BA2}" srcId="{F2881FB1-6580-4F21-A283-BFAA6F91D5D2}" destId="{D5197DDB-D5D2-499F-B255-CF7BB5AE2B43}" srcOrd="0" destOrd="0" parTransId="{B14A4DC9-F40A-4867-ADB8-4BA8A1F83766}" sibTransId="{29F2454A-2FA8-4B3A-AC63-4A0B9FD04A75}"/>
    <dgm:cxn modelId="{129AEA77-5D2A-49D4-956D-99009974B6C5}" srcId="{F2881FB1-6580-4F21-A283-BFAA6F91D5D2}" destId="{8321AB85-EA8C-4958-B404-B4C118CB3C18}" srcOrd="2" destOrd="0" parTransId="{24ABE8B3-7220-436D-9636-F7B4C0B99576}" sibTransId="{AA5F76CE-8FD4-4692-8BB1-EF84CF9D365E}"/>
    <dgm:cxn modelId="{8FAB4659-6291-457D-941A-93BCD304031A}" srcId="{B4F1B46E-22B2-4721-950C-8704487586DC}" destId="{70879558-61CA-4CCD-B2D6-5349B01EF337}" srcOrd="3" destOrd="0" parTransId="{95F5E6EE-4E8D-49F8-8C9E-8BBFD01B6A0E}" sibTransId="{053E317B-DD3F-4AFF-90D1-A55D37D325DC}"/>
    <dgm:cxn modelId="{FC7BD086-74EA-4D6C-9657-E916D355F209}" srcId="{6352CA33-6755-44BE-808F-400DA4CF80A7}" destId="{9614A323-64B1-4077-A841-022051EC749A}" srcOrd="0" destOrd="0" parTransId="{E5F6BCBD-B84E-4018-BE9E-BF57FF3B4B36}" sibTransId="{FEC2A79F-8857-403A-A738-E8CE75C965E2}"/>
    <dgm:cxn modelId="{B736D792-8630-4423-BF25-ED6293A18ADD}" type="presOf" srcId="{9614A323-64B1-4077-A841-022051EC749A}" destId="{F8977219-728E-448F-AE8B-46B14F4F17DE}" srcOrd="1" destOrd="0" presId="urn:microsoft.com/office/officeart/2005/8/layout/hList9"/>
    <dgm:cxn modelId="{00E38593-F239-42D9-8D2F-A61B72BD9CAA}" srcId="{6352CA33-6755-44BE-808F-400DA4CF80A7}" destId="{A4A57017-EBD0-4AC2-9677-078C66673C69}" srcOrd="2" destOrd="0" parTransId="{CE87D62A-489E-486C-A735-BD4654A4CD62}" sibTransId="{59EFEA07-FB05-4141-A141-FDF55A96B6DA}"/>
    <dgm:cxn modelId="{DDB5AD9A-40B0-48EF-AF2C-8CCDA330F7FE}" srcId="{B4F1B46E-22B2-4721-950C-8704487586DC}" destId="{9D72CDD3-5859-43DB-BD75-0C3C30E3DE62}" srcOrd="0" destOrd="0" parTransId="{1D5B1F83-33A7-4298-BC11-2B1252AFAEA5}" sibTransId="{15E25BD4-1EBF-43C2-8885-DBF66B8429E1}"/>
    <dgm:cxn modelId="{AD25A8A0-4628-40E2-8C9E-64E6AD4D4D91}" srcId="{B4F1B46E-22B2-4721-950C-8704487586DC}" destId="{F9D46839-CD06-4669-AAE4-4D1E9AFEDA78}" srcOrd="1" destOrd="0" parTransId="{B6B535D8-00AB-4FA1-AAEC-92498ABC6F4C}" sibTransId="{6497F199-DC2A-41F9-A449-D395E6BC4900}"/>
    <dgm:cxn modelId="{3EF668B1-7B6A-40A1-9E64-0829B2EF0539}" type="presOf" srcId="{F9D46839-CD06-4669-AAE4-4D1E9AFEDA78}" destId="{4AE7D907-B6F4-4647-AB3F-ABE94C438AE8}" srcOrd="1" destOrd="0" presId="urn:microsoft.com/office/officeart/2005/8/layout/hList9"/>
    <dgm:cxn modelId="{2C8317B2-2EBB-4589-86EA-C77B3B6E81AA}" srcId="{00C18FBF-3FF5-4C16-97CF-AF03740D7AB6}" destId="{B4F1B46E-22B2-4721-950C-8704487586DC}" srcOrd="0" destOrd="0" parTransId="{E8A66543-CC4D-4785-A93E-5B125E09F826}" sibTransId="{A7E2530A-34E2-4E9F-BC78-8920BA140C41}"/>
    <dgm:cxn modelId="{CD5EFFB3-C9FD-4DAC-8D97-0C2FB02B380B}" srcId="{B4F1B46E-22B2-4721-950C-8704487586DC}" destId="{7CB6360B-4022-4E96-922B-A12DE0E2A39F}" srcOrd="2" destOrd="0" parTransId="{44B2858F-607B-47DF-B44B-EA7D73FDC9F2}" sibTransId="{B35ED9D1-2A17-4034-8D08-4945CA54F6C9}"/>
    <dgm:cxn modelId="{70E22FBE-4510-487A-BD3F-D791559A8263}" type="presOf" srcId="{3D5CDB25-F8FA-444B-8D4A-1D29D0CBA282}" destId="{5314AADB-0AD3-4BAE-9F15-B0FE4F44C802}" srcOrd="0" destOrd="0" presId="urn:microsoft.com/office/officeart/2005/8/layout/hList9"/>
    <dgm:cxn modelId="{2DF4FDC6-9998-45E2-B49B-7BDDAE43878E}" type="presOf" srcId="{B4F1B46E-22B2-4721-950C-8704487586DC}" destId="{FC7ED273-8CFD-43C2-9C05-44FADF3E0637}" srcOrd="0" destOrd="0" presId="urn:microsoft.com/office/officeart/2005/8/layout/hList9"/>
    <dgm:cxn modelId="{A587C2CB-6562-4021-B4BF-D479DBE9444F}" type="presOf" srcId="{D5197DDB-D5D2-499F-B255-CF7BB5AE2B43}" destId="{F660F4B9-35DB-4256-A868-A35C6DCCF6B2}" srcOrd="0" destOrd="0" presId="urn:microsoft.com/office/officeart/2005/8/layout/hList9"/>
    <dgm:cxn modelId="{77F620CE-FC2D-42CF-890C-6A28A43BA06E}" type="presOf" srcId="{F2881FB1-6580-4F21-A283-BFAA6F91D5D2}" destId="{FD776C1E-557E-4553-9447-49B69EEC7907}" srcOrd="0" destOrd="0" presId="urn:microsoft.com/office/officeart/2005/8/layout/hList9"/>
    <dgm:cxn modelId="{AACC54D1-0243-46E9-9624-A663799E8A06}" type="presOf" srcId="{9D72CDD3-5859-43DB-BD75-0C3C30E3DE62}" destId="{6B08AC4B-4CEC-41E5-AE19-47A4E2720563}" srcOrd="0" destOrd="0" presId="urn:microsoft.com/office/officeart/2005/8/layout/hList9"/>
    <dgm:cxn modelId="{F3210AD4-6CEB-4017-A75B-E24F2FA3B062}" type="presOf" srcId="{70879558-61CA-4CCD-B2D6-5349B01EF337}" destId="{51F68A05-A560-4C6F-BC90-521AEF3B0907}" srcOrd="0" destOrd="0" presId="urn:microsoft.com/office/officeart/2005/8/layout/hList9"/>
    <dgm:cxn modelId="{311348D8-FDE3-4C22-99F5-3B98C5F51F0D}" srcId="{F2881FB1-6580-4F21-A283-BFAA6F91D5D2}" destId="{29E78340-8EBE-415C-B973-78A91A054B9C}" srcOrd="1" destOrd="0" parTransId="{FF4E5F97-6974-4E39-A85D-DCB2E100798E}" sibTransId="{B4B9A51E-FA34-465E-B5B4-81CD76EB3FC2}"/>
    <dgm:cxn modelId="{82BAE5DD-3A79-4870-9019-1254385E0650}" srcId="{00C18FBF-3FF5-4C16-97CF-AF03740D7AB6}" destId="{6352CA33-6755-44BE-808F-400DA4CF80A7}" srcOrd="2" destOrd="0" parTransId="{AEB59203-63BA-4A96-BADC-40BAEBD9AA40}" sibTransId="{AAB4CF73-4B9B-4AA0-9074-16C2D2AE00A1}"/>
    <dgm:cxn modelId="{2E3C97E6-67D4-4948-B47A-1115C2B2979F}" srcId="{6352CA33-6755-44BE-808F-400DA4CF80A7}" destId="{3D5CDB25-F8FA-444B-8D4A-1D29D0CBA282}" srcOrd="1" destOrd="0" parTransId="{4C229933-AC16-44B7-98EC-4C0F07FABCB0}" sibTransId="{189DA4C5-2A22-4C71-A806-7B4AB57767CC}"/>
    <dgm:cxn modelId="{59E871E8-E7D2-4CCC-B749-A714977AF5E6}" type="presOf" srcId="{D5197DDB-D5D2-499F-B255-CF7BB5AE2B43}" destId="{10C9E3CF-3A8F-4100-8ACD-91E2373197A2}" srcOrd="1" destOrd="0" presId="urn:microsoft.com/office/officeart/2005/8/layout/hList9"/>
    <dgm:cxn modelId="{92B5CCEF-1CDF-4025-ACF6-0780E13B9A00}" type="presOf" srcId="{7CB6360B-4022-4E96-922B-A12DE0E2A39F}" destId="{1877502C-A892-4DC0-ADA6-FA065097BB90}" srcOrd="0" destOrd="0" presId="urn:microsoft.com/office/officeart/2005/8/layout/hList9"/>
    <dgm:cxn modelId="{664F31F2-48EC-4588-9F73-C0C1FDD36F29}" type="presOf" srcId="{A4A57017-EBD0-4AC2-9677-078C66673C69}" destId="{3E807DA0-A0A6-438C-B939-8B6C21705267}" srcOrd="1" destOrd="0" presId="urn:microsoft.com/office/officeart/2005/8/layout/hList9"/>
    <dgm:cxn modelId="{62ECA4F6-D6A0-41F0-AB7C-2AA480A6F080}" type="presOf" srcId="{70879558-61CA-4CCD-B2D6-5349B01EF337}" destId="{3EBE42F0-6491-49CC-95DC-985BA00CD458}" srcOrd="1" destOrd="0" presId="urn:microsoft.com/office/officeart/2005/8/layout/hList9"/>
    <dgm:cxn modelId="{E1D1E23B-EC87-45CC-9E87-38B27A23764D}" type="presParOf" srcId="{0DC7A063-583D-4B0F-88B2-BD54F95D95AF}" destId="{3B23570A-ECC9-4DF8-BCB4-0465C69CBB88}" srcOrd="0" destOrd="0" presId="urn:microsoft.com/office/officeart/2005/8/layout/hList9"/>
    <dgm:cxn modelId="{82537023-5CD7-4BB7-84CF-DE8196338CF2}" type="presParOf" srcId="{0DC7A063-583D-4B0F-88B2-BD54F95D95AF}" destId="{FC66A233-6BBA-46AF-B2F6-28E379B158E2}" srcOrd="1" destOrd="0" presId="urn:microsoft.com/office/officeart/2005/8/layout/hList9"/>
    <dgm:cxn modelId="{5DFED7C8-2E54-4441-B032-3A4788B2A8D3}" type="presParOf" srcId="{FC66A233-6BBA-46AF-B2F6-28E379B158E2}" destId="{46739A04-1AA3-49C6-8EA7-EB1DE975B900}" srcOrd="0" destOrd="0" presId="urn:microsoft.com/office/officeart/2005/8/layout/hList9"/>
    <dgm:cxn modelId="{59D81910-4316-4EAE-9A67-0B3EDF027306}" type="presParOf" srcId="{FC66A233-6BBA-46AF-B2F6-28E379B158E2}" destId="{535C6EC9-8098-42C5-8527-E62FF045E4EB}" srcOrd="1" destOrd="0" presId="urn:microsoft.com/office/officeart/2005/8/layout/hList9"/>
    <dgm:cxn modelId="{C4FBC461-0B5D-4B7E-9CAF-A88B1223F18A}" type="presParOf" srcId="{535C6EC9-8098-42C5-8527-E62FF045E4EB}" destId="{6B08AC4B-4CEC-41E5-AE19-47A4E2720563}" srcOrd="0" destOrd="0" presId="urn:microsoft.com/office/officeart/2005/8/layout/hList9"/>
    <dgm:cxn modelId="{16A1B336-CE68-4171-8D18-284543992BEA}" type="presParOf" srcId="{535C6EC9-8098-42C5-8527-E62FF045E4EB}" destId="{187D4E8C-5C91-4D00-870C-2C45D4EA263C}" srcOrd="1" destOrd="0" presId="urn:microsoft.com/office/officeart/2005/8/layout/hList9"/>
    <dgm:cxn modelId="{7A41C261-6E27-4943-9CD0-4E08EB7E56A7}" type="presParOf" srcId="{FC66A233-6BBA-46AF-B2F6-28E379B158E2}" destId="{ADF61BBD-28F4-4815-BC7F-82CF00464E8B}" srcOrd="2" destOrd="0" presId="urn:microsoft.com/office/officeart/2005/8/layout/hList9"/>
    <dgm:cxn modelId="{03CD72CE-2160-4837-B2C9-B73CABBC437B}" type="presParOf" srcId="{ADF61BBD-28F4-4815-BC7F-82CF00464E8B}" destId="{59179C9B-8BA4-4AC7-ACB1-A12DE00142E2}" srcOrd="0" destOrd="0" presId="urn:microsoft.com/office/officeart/2005/8/layout/hList9"/>
    <dgm:cxn modelId="{F9662DB2-653F-4128-AA82-4C07C6F00722}" type="presParOf" srcId="{ADF61BBD-28F4-4815-BC7F-82CF00464E8B}" destId="{4AE7D907-B6F4-4647-AB3F-ABE94C438AE8}" srcOrd="1" destOrd="0" presId="urn:microsoft.com/office/officeart/2005/8/layout/hList9"/>
    <dgm:cxn modelId="{03977053-B57D-4C39-B7C2-51CB96F9B4FC}" type="presParOf" srcId="{FC66A233-6BBA-46AF-B2F6-28E379B158E2}" destId="{E50A9A83-9985-4184-A476-E3402BD8E76E}" srcOrd="3" destOrd="0" presId="urn:microsoft.com/office/officeart/2005/8/layout/hList9"/>
    <dgm:cxn modelId="{8AFFD233-399B-4D57-9BB6-80A351FA6A3B}" type="presParOf" srcId="{E50A9A83-9985-4184-A476-E3402BD8E76E}" destId="{1877502C-A892-4DC0-ADA6-FA065097BB90}" srcOrd="0" destOrd="0" presId="urn:microsoft.com/office/officeart/2005/8/layout/hList9"/>
    <dgm:cxn modelId="{9909963A-5660-453F-8E99-8BCC82487A65}" type="presParOf" srcId="{E50A9A83-9985-4184-A476-E3402BD8E76E}" destId="{D685DD23-B321-4B5E-842F-394CB33239FA}" srcOrd="1" destOrd="0" presId="urn:microsoft.com/office/officeart/2005/8/layout/hList9"/>
    <dgm:cxn modelId="{B628A148-8501-42F8-B49E-281D353B606E}" type="presParOf" srcId="{FC66A233-6BBA-46AF-B2F6-28E379B158E2}" destId="{E5677DE7-299C-4C9C-A4BC-6335CC601D12}" srcOrd="4" destOrd="0" presId="urn:microsoft.com/office/officeart/2005/8/layout/hList9"/>
    <dgm:cxn modelId="{8D569982-26E1-4090-9C18-DC58158F325D}" type="presParOf" srcId="{E5677DE7-299C-4C9C-A4BC-6335CC601D12}" destId="{51F68A05-A560-4C6F-BC90-521AEF3B0907}" srcOrd="0" destOrd="0" presId="urn:microsoft.com/office/officeart/2005/8/layout/hList9"/>
    <dgm:cxn modelId="{2FA9E744-008C-4725-86D6-3B7B8883E6D9}" type="presParOf" srcId="{E5677DE7-299C-4C9C-A4BC-6335CC601D12}" destId="{3EBE42F0-6491-49CC-95DC-985BA00CD458}" srcOrd="1" destOrd="0" presId="urn:microsoft.com/office/officeart/2005/8/layout/hList9"/>
    <dgm:cxn modelId="{DEF99A7A-98F1-424D-AC92-7C6B69A0E544}" type="presParOf" srcId="{0DC7A063-583D-4B0F-88B2-BD54F95D95AF}" destId="{3845DB9A-BEF3-4D5D-B9C7-5FC0456401AC}" srcOrd="2" destOrd="0" presId="urn:microsoft.com/office/officeart/2005/8/layout/hList9"/>
    <dgm:cxn modelId="{ACD8FD0D-39C9-49DB-B77E-B03522FDF5FC}" type="presParOf" srcId="{0DC7A063-583D-4B0F-88B2-BD54F95D95AF}" destId="{FC7ED273-8CFD-43C2-9C05-44FADF3E0637}" srcOrd="3" destOrd="0" presId="urn:microsoft.com/office/officeart/2005/8/layout/hList9"/>
    <dgm:cxn modelId="{2C72EC61-81F4-4DCD-A533-255CBC66AE34}" type="presParOf" srcId="{0DC7A063-583D-4B0F-88B2-BD54F95D95AF}" destId="{13C564B0-C27E-4ABA-AFDA-59E145B256BA}" srcOrd="4" destOrd="0" presId="urn:microsoft.com/office/officeart/2005/8/layout/hList9"/>
    <dgm:cxn modelId="{775600F8-FCFE-4862-8108-85F84EA9DEE2}" type="presParOf" srcId="{0DC7A063-583D-4B0F-88B2-BD54F95D95AF}" destId="{6300E233-87DF-4270-9808-160BFEB8A5BE}" srcOrd="5" destOrd="0" presId="urn:microsoft.com/office/officeart/2005/8/layout/hList9"/>
    <dgm:cxn modelId="{AE3B7A69-67E7-41D2-BC1A-3586A3CC259D}" type="presParOf" srcId="{0DC7A063-583D-4B0F-88B2-BD54F95D95AF}" destId="{6E53DEF7-499E-42EE-802D-59B2F8915392}" srcOrd="6" destOrd="0" presId="urn:microsoft.com/office/officeart/2005/8/layout/hList9"/>
    <dgm:cxn modelId="{76A9B804-07B5-4060-AA61-249A1765ECB9}" type="presParOf" srcId="{6E53DEF7-499E-42EE-802D-59B2F8915392}" destId="{E08C30D1-35EA-4D05-9731-5D01E3FCBD09}" srcOrd="0" destOrd="0" presId="urn:microsoft.com/office/officeart/2005/8/layout/hList9"/>
    <dgm:cxn modelId="{6162898E-21FD-497B-BFEE-B78CF45F7D9A}" type="presParOf" srcId="{6E53DEF7-499E-42EE-802D-59B2F8915392}" destId="{2F3BD88A-9166-4A26-B941-B9BAEE1A11D5}" srcOrd="1" destOrd="0" presId="urn:microsoft.com/office/officeart/2005/8/layout/hList9"/>
    <dgm:cxn modelId="{71D4EFDE-15BC-4327-9242-5F72F9DAFAD4}" type="presParOf" srcId="{2F3BD88A-9166-4A26-B941-B9BAEE1A11D5}" destId="{F660F4B9-35DB-4256-A868-A35C6DCCF6B2}" srcOrd="0" destOrd="0" presId="urn:microsoft.com/office/officeart/2005/8/layout/hList9"/>
    <dgm:cxn modelId="{9B414BA4-2018-40DF-8E7D-AD7E78EF0217}" type="presParOf" srcId="{2F3BD88A-9166-4A26-B941-B9BAEE1A11D5}" destId="{10C9E3CF-3A8F-4100-8ACD-91E2373197A2}" srcOrd="1" destOrd="0" presId="urn:microsoft.com/office/officeart/2005/8/layout/hList9"/>
    <dgm:cxn modelId="{28BA3997-5DD1-4713-9F4F-B2881F36E8DC}" type="presParOf" srcId="{6E53DEF7-499E-42EE-802D-59B2F8915392}" destId="{60887C36-4733-46AC-A452-5444F6BC3B23}" srcOrd="2" destOrd="0" presId="urn:microsoft.com/office/officeart/2005/8/layout/hList9"/>
    <dgm:cxn modelId="{7A6208FE-C5A8-4871-9488-BEEAE472C061}" type="presParOf" srcId="{60887C36-4733-46AC-A452-5444F6BC3B23}" destId="{614EBA0E-D12B-447E-B378-B0FA2DEBEA2F}" srcOrd="0" destOrd="0" presId="urn:microsoft.com/office/officeart/2005/8/layout/hList9"/>
    <dgm:cxn modelId="{2148A8C9-9BA6-45BD-9008-59301C4B49FC}" type="presParOf" srcId="{60887C36-4733-46AC-A452-5444F6BC3B23}" destId="{B12AEB83-0A64-4B36-BF01-B2F834861BAA}" srcOrd="1" destOrd="0" presId="urn:microsoft.com/office/officeart/2005/8/layout/hList9"/>
    <dgm:cxn modelId="{32E6E4AD-0BFD-4285-AC4A-131E4A0904F2}" type="presParOf" srcId="{6E53DEF7-499E-42EE-802D-59B2F8915392}" destId="{3055F178-D8CA-413A-99F2-20C8231C0651}" srcOrd="3" destOrd="0" presId="urn:microsoft.com/office/officeart/2005/8/layout/hList9"/>
    <dgm:cxn modelId="{A1DB4BC0-DADA-4058-A3BB-D04BE7DF689A}" type="presParOf" srcId="{3055F178-D8CA-413A-99F2-20C8231C0651}" destId="{68509703-D239-4E1B-8CF0-EF08079E1226}" srcOrd="0" destOrd="0" presId="urn:microsoft.com/office/officeart/2005/8/layout/hList9"/>
    <dgm:cxn modelId="{5B5F83FC-F721-4241-90AB-7117B39AABD5}" type="presParOf" srcId="{3055F178-D8CA-413A-99F2-20C8231C0651}" destId="{E1767793-EDD5-4203-A612-8120A71CA906}" srcOrd="1" destOrd="0" presId="urn:microsoft.com/office/officeart/2005/8/layout/hList9"/>
    <dgm:cxn modelId="{D8406746-50BE-425E-A523-9ED524500743}" type="presParOf" srcId="{0DC7A063-583D-4B0F-88B2-BD54F95D95AF}" destId="{69136330-53DB-4978-A56B-160862279381}" srcOrd="7" destOrd="0" presId="urn:microsoft.com/office/officeart/2005/8/layout/hList9"/>
    <dgm:cxn modelId="{A91BC494-75AC-4CCA-8CC1-7E9884C2F3AD}" type="presParOf" srcId="{0DC7A063-583D-4B0F-88B2-BD54F95D95AF}" destId="{FD776C1E-557E-4553-9447-49B69EEC7907}" srcOrd="8" destOrd="0" presId="urn:microsoft.com/office/officeart/2005/8/layout/hList9"/>
    <dgm:cxn modelId="{487F9920-08DF-4AC5-BA64-D35F42602B66}" type="presParOf" srcId="{0DC7A063-583D-4B0F-88B2-BD54F95D95AF}" destId="{FC2522F1-14BB-4B37-B60E-2E8A7E8A6C30}" srcOrd="9" destOrd="0" presId="urn:microsoft.com/office/officeart/2005/8/layout/hList9"/>
    <dgm:cxn modelId="{DC194D92-7E98-42DD-A8CA-BCD1EDD2C95D}" type="presParOf" srcId="{0DC7A063-583D-4B0F-88B2-BD54F95D95AF}" destId="{2C2F6211-85A7-47FE-9239-DE94DF41A263}" srcOrd="10" destOrd="0" presId="urn:microsoft.com/office/officeart/2005/8/layout/hList9"/>
    <dgm:cxn modelId="{575F4FD6-9E0F-4F5E-88EE-9B265B6FD4F4}" type="presParOf" srcId="{0DC7A063-583D-4B0F-88B2-BD54F95D95AF}" destId="{7B0C2EAE-70CB-4160-863D-210C3C66D5FD}" srcOrd="11" destOrd="0" presId="urn:microsoft.com/office/officeart/2005/8/layout/hList9"/>
    <dgm:cxn modelId="{8AE96C49-A416-4FC7-84EE-2BDAF35C57FF}" type="presParOf" srcId="{7B0C2EAE-70CB-4160-863D-210C3C66D5FD}" destId="{5AF3752E-55A6-443C-AD35-C49DF50A4566}" srcOrd="0" destOrd="0" presId="urn:microsoft.com/office/officeart/2005/8/layout/hList9"/>
    <dgm:cxn modelId="{235B263C-399E-4245-95BD-2AA1F19D4AB4}" type="presParOf" srcId="{7B0C2EAE-70CB-4160-863D-210C3C66D5FD}" destId="{53567A66-F0E9-4EF8-ADA9-764BA36AA6A9}" srcOrd="1" destOrd="0" presId="urn:microsoft.com/office/officeart/2005/8/layout/hList9"/>
    <dgm:cxn modelId="{265DA8D6-D429-4956-8CB8-10EE7EF20F0C}" type="presParOf" srcId="{53567A66-F0E9-4EF8-ADA9-764BA36AA6A9}" destId="{AD2806AC-6A03-4F05-9F4D-F72EA0E56FBF}" srcOrd="0" destOrd="0" presId="urn:microsoft.com/office/officeart/2005/8/layout/hList9"/>
    <dgm:cxn modelId="{35A8C2CA-EB30-45FD-8152-A7470BE42B4C}" type="presParOf" srcId="{53567A66-F0E9-4EF8-ADA9-764BA36AA6A9}" destId="{F8977219-728E-448F-AE8B-46B14F4F17DE}" srcOrd="1" destOrd="0" presId="urn:microsoft.com/office/officeart/2005/8/layout/hList9"/>
    <dgm:cxn modelId="{6ACEADBE-023B-4505-93FF-04069F754490}" type="presParOf" srcId="{7B0C2EAE-70CB-4160-863D-210C3C66D5FD}" destId="{46A8623B-DC64-4ED6-B73D-98FEAB030508}" srcOrd="2" destOrd="0" presId="urn:microsoft.com/office/officeart/2005/8/layout/hList9"/>
    <dgm:cxn modelId="{AD010A9C-D63C-4BD8-BA56-A4D20026F974}" type="presParOf" srcId="{46A8623B-DC64-4ED6-B73D-98FEAB030508}" destId="{5314AADB-0AD3-4BAE-9F15-B0FE4F44C802}" srcOrd="0" destOrd="0" presId="urn:microsoft.com/office/officeart/2005/8/layout/hList9"/>
    <dgm:cxn modelId="{10F973FE-8000-468C-900B-4ED99BE40E65}" type="presParOf" srcId="{46A8623B-DC64-4ED6-B73D-98FEAB030508}" destId="{96624143-7928-48E9-817F-BC4A07250C32}" srcOrd="1" destOrd="0" presId="urn:microsoft.com/office/officeart/2005/8/layout/hList9"/>
    <dgm:cxn modelId="{42D76014-2C60-4745-AD14-40D9A25FC67E}" type="presParOf" srcId="{7B0C2EAE-70CB-4160-863D-210C3C66D5FD}" destId="{96592E67-F05C-4C2C-B36F-63A57E433ED8}" srcOrd="3" destOrd="0" presId="urn:microsoft.com/office/officeart/2005/8/layout/hList9"/>
    <dgm:cxn modelId="{D08F8F8F-5C7A-48BE-BE70-72CF26E0BD18}" type="presParOf" srcId="{96592E67-F05C-4C2C-B36F-63A57E433ED8}" destId="{CAE362C4-E638-4313-A526-E48BDE852004}" srcOrd="0" destOrd="0" presId="urn:microsoft.com/office/officeart/2005/8/layout/hList9"/>
    <dgm:cxn modelId="{6FE2A99C-200E-4A27-98AE-1FA2DA337A8B}" type="presParOf" srcId="{96592E67-F05C-4C2C-B36F-63A57E433ED8}" destId="{3E807DA0-A0A6-438C-B939-8B6C21705267}" srcOrd="1" destOrd="0" presId="urn:microsoft.com/office/officeart/2005/8/layout/hList9"/>
    <dgm:cxn modelId="{EF3F399A-E096-436A-AD74-CF747D62B02A}" type="presParOf" srcId="{0DC7A063-583D-4B0F-88B2-BD54F95D95AF}" destId="{FBCC4E74-37C0-494F-ABC0-7D18132E1437}" srcOrd="12" destOrd="0" presId="urn:microsoft.com/office/officeart/2005/8/layout/hList9"/>
    <dgm:cxn modelId="{5EA17F20-F6C6-4B5A-AFEB-38BD8F975065}" type="presParOf" srcId="{0DC7A063-583D-4B0F-88B2-BD54F95D95AF}" destId="{89E6DA6E-7A23-44BD-8A99-378091FF741D}"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8AC4B-4CEC-41E5-AE19-47A4E2720563}">
      <dsp:nvSpPr>
        <dsp:cNvPr id="0" name=""/>
        <dsp:cNvSpPr/>
      </dsp:nvSpPr>
      <dsp:spPr>
        <a:xfrm>
          <a:off x="2333038" y="313673"/>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Excellent kitchens sell above median often more than below median</a:t>
          </a:r>
          <a:endParaRPr lang="en-US" sz="600" kern="1200" dirty="0"/>
        </a:p>
      </dsp:txBody>
      <dsp:txXfrm>
        <a:off x="2520634" y="313673"/>
        <a:ext cx="984879" cy="782041"/>
      </dsp:txXfrm>
    </dsp:sp>
    <dsp:sp modelId="{59179C9B-8BA4-4AC7-ACB1-A12DE00142E2}">
      <dsp:nvSpPr>
        <dsp:cNvPr id="0" name=""/>
        <dsp:cNvSpPr/>
      </dsp:nvSpPr>
      <dsp:spPr>
        <a:xfrm>
          <a:off x="2333038" y="1095715"/>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Same is true for a kitchen categorized as good  </a:t>
          </a:r>
          <a:endParaRPr lang="en-US" sz="600" kern="1200" dirty="0"/>
        </a:p>
      </dsp:txBody>
      <dsp:txXfrm>
        <a:off x="2520634" y="1095715"/>
        <a:ext cx="984879" cy="782041"/>
      </dsp:txXfrm>
    </dsp:sp>
    <dsp:sp modelId="{1877502C-A892-4DC0-ADA6-FA065097BB90}">
      <dsp:nvSpPr>
        <dsp:cNvPr id="0" name=""/>
        <dsp:cNvSpPr/>
      </dsp:nvSpPr>
      <dsp:spPr>
        <a:xfrm>
          <a:off x="2333038" y="1877757"/>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But a kitchen categorized as typical or fair more often sells below median sale price (all statements are visualized in the bar graphs below)</a:t>
          </a:r>
          <a:endParaRPr lang="en-US" sz="600" kern="1200" dirty="0"/>
        </a:p>
      </dsp:txBody>
      <dsp:txXfrm>
        <a:off x="2520634" y="1877757"/>
        <a:ext cx="984879" cy="782041"/>
      </dsp:txXfrm>
    </dsp:sp>
    <dsp:sp modelId="{51F68A05-A560-4C6F-BC90-521AEF3B0907}">
      <dsp:nvSpPr>
        <dsp:cNvPr id="0" name=""/>
        <dsp:cNvSpPr/>
      </dsp:nvSpPr>
      <dsp:spPr>
        <a:xfrm>
          <a:off x="2333038" y="2659798"/>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a:lnSpc>
              <a:spcPct val="90000"/>
            </a:lnSpc>
            <a:spcBef>
              <a:spcPct val="0"/>
            </a:spcBef>
            <a:spcAft>
              <a:spcPct val="35000"/>
            </a:spcAft>
            <a:buNone/>
          </a:pPr>
          <a:endParaRPr lang="en-US" sz="600" kern="1200"/>
        </a:p>
      </dsp:txBody>
      <dsp:txXfrm>
        <a:off x="2520634" y="2659798"/>
        <a:ext cx="984879" cy="782041"/>
      </dsp:txXfrm>
    </dsp:sp>
    <dsp:sp modelId="{FC7ED273-8CFD-43C2-9C05-44FADF3E0637}">
      <dsp:nvSpPr>
        <dsp:cNvPr id="0" name=""/>
        <dsp:cNvSpPr/>
      </dsp:nvSpPr>
      <dsp:spPr>
        <a:xfrm>
          <a:off x="1707717" y="1013"/>
          <a:ext cx="781650" cy="781650"/>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Plantagenet Cherokee"/>
            </a:rPr>
            <a:t>Kitchens</a:t>
          </a:r>
          <a:endParaRPr lang="en-US" sz="900" kern="1200" dirty="0"/>
        </a:p>
      </dsp:txBody>
      <dsp:txXfrm>
        <a:off x="1822187" y="115483"/>
        <a:ext cx="552710" cy="552710"/>
      </dsp:txXfrm>
    </dsp:sp>
    <dsp:sp modelId="{F660F4B9-35DB-4256-A868-A35C6DCCF6B2}">
      <dsp:nvSpPr>
        <dsp:cNvPr id="0" name=""/>
        <dsp:cNvSpPr/>
      </dsp:nvSpPr>
      <dsp:spPr>
        <a:xfrm>
          <a:off x="4287165" y="313673"/>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Fireplaces categorized as excellent sell above median sale price more often than below</a:t>
          </a:r>
          <a:endParaRPr lang="en-US" sz="600" kern="1200" dirty="0"/>
        </a:p>
      </dsp:txBody>
      <dsp:txXfrm>
        <a:off x="4474761" y="313673"/>
        <a:ext cx="984879" cy="782041"/>
      </dsp:txXfrm>
    </dsp:sp>
    <dsp:sp modelId="{614EBA0E-D12B-447E-B378-B0FA2DEBEA2F}">
      <dsp:nvSpPr>
        <dsp:cNvPr id="0" name=""/>
        <dsp:cNvSpPr/>
      </dsp:nvSpPr>
      <dsp:spPr>
        <a:xfrm>
          <a:off x="4287165" y="1095715"/>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Fireplaces categorized as good, also sell above median</a:t>
          </a:r>
          <a:endParaRPr lang="en-US" sz="600" kern="1200" dirty="0"/>
        </a:p>
      </dsp:txBody>
      <dsp:txXfrm>
        <a:off x="4474761" y="1095715"/>
        <a:ext cx="984879" cy="782041"/>
      </dsp:txXfrm>
    </dsp:sp>
    <dsp:sp modelId="{68509703-D239-4E1B-8CF0-EF08079E1226}">
      <dsp:nvSpPr>
        <dsp:cNvPr id="0" name=""/>
        <dsp:cNvSpPr/>
      </dsp:nvSpPr>
      <dsp:spPr>
        <a:xfrm>
          <a:off x="4287165" y="1877757"/>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The same is true for typical fireplaces, however no fireplace at all is a predictor of selling below median.</a:t>
          </a:r>
          <a:endParaRPr lang="en-US" sz="600" kern="1200" dirty="0"/>
        </a:p>
      </dsp:txBody>
      <dsp:txXfrm>
        <a:off x="4474761" y="1877757"/>
        <a:ext cx="984879" cy="782041"/>
      </dsp:txXfrm>
    </dsp:sp>
    <dsp:sp modelId="{FD776C1E-557E-4553-9447-49B69EEC7907}">
      <dsp:nvSpPr>
        <dsp:cNvPr id="0" name=""/>
        <dsp:cNvSpPr/>
      </dsp:nvSpPr>
      <dsp:spPr>
        <a:xfrm>
          <a:off x="3661844" y="1013"/>
          <a:ext cx="781650" cy="781650"/>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Plantagenet Cherokee"/>
            </a:rPr>
            <a:t>Fireplaces</a:t>
          </a:r>
          <a:endParaRPr lang="en-US" sz="900" kern="1200" dirty="0"/>
        </a:p>
      </dsp:txBody>
      <dsp:txXfrm>
        <a:off x="3776314" y="115483"/>
        <a:ext cx="552710" cy="552710"/>
      </dsp:txXfrm>
    </dsp:sp>
    <dsp:sp modelId="{AD2806AC-6A03-4F05-9F4D-F72EA0E56FBF}">
      <dsp:nvSpPr>
        <dsp:cNvPr id="0" name=""/>
        <dsp:cNvSpPr/>
      </dsp:nvSpPr>
      <dsp:spPr>
        <a:xfrm>
          <a:off x="6241292" y="313673"/>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Attached or built-in garages more often sell above median than below</a:t>
          </a:r>
          <a:endParaRPr lang="en-US" sz="600" kern="1200" dirty="0"/>
        </a:p>
      </dsp:txBody>
      <dsp:txXfrm>
        <a:off x="6428888" y="313673"/>
        <a:ext cx="984879" cy="782041"/>
      </dsp:txXfrm>
    </dsp:sp>
    <dsp:sp modelId="{5314AADB-0AD3-4BAE-9F15-B0FE4F44C802}">
      <dsp:nvSpPr>
        <dsp:cNvPr id="0" name=""/>
        <dsp:cNvSpPr/>
      </dsp:nvSpPr>
      <dsp:spPr>
        <a:xfrm>
          <a:off x="6241292" y="1095715"/>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Having no garage  is a predictor of selling below median.</a:t>
          </a:r>
          <a:endParaRPr lang="en-US" sz="600" kern="1200" dirty="0"/>
        </a:p>
      </dsp:txBody>
      <dsp:txXfrm>
        <a:off x="6428888" y="1095715"/>
        <a:ext cx="984879" cy="782041"/>
      </dsp:txXfrm>
    </dsp:sp>
    <dsp:sp modelId="{CAE362C4-E638-4313-A526-E48BDE852004}">
      <dsp:nvSpPr>
        <dsp:cNvPr id="0" name=""/>
        <dsp:cNvSpPr/>
      </dsp:nvSpPr>
      <dsp:spPr>
        <a:xfrm>
          <a:off x="6241292" y="1877757"/>
          <a:ext cx="1172476" cy="78204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42672" rIns="42672" bIns="42672" numCol="1" spcCol="1270" anchor="ctr" anchorCtr="0">
          <a:noAutofit/>
        </a:bodyPr>
        <a:lstStyle/>
        <a:p>
          <a:pPr marL="0" lvl="0" indent="0" algn="l" defTabSz="266700" rtl="0">
            <a:lnSpc>
              <a:spcPct val="90000"/>
            </a:lnSpc>
            <a:spcBef>
              <a:spcPct val="0"/>
            </a:spcBef>
            <a:spcAft>
              <a:spcPct val="35000"/>
            </a:spcAft>
            <a:buNone/>
          </a:pPr>
          <a:r>
            <a:rPr lang="en-US" sz="600" kern="1200" dirty="0">
              <a:latin typeface="Plantagenet Cherokee"/>
            </a:rPr>
            <a:t>Having a detached garage is also a predictor of selling below median.</a:t>
          </a:r>
        </a:p>
      </dsp:txBody>
      <dsp:txXfrm>
        <a:off x="6428888" y="1877757"/>
        <a:ext cx="984879" cy="782041"/>
      </dsp:txXfrm>
    </dsp:sp>
    <dsp:sp modelId="{89E6DA6E-7A23-44BD-8A99-378091FF741D}">
      <dsp:nvSpPr>
        <dsp:cNvPr id="0" name=""/>
        <dsp:cNvSpPr/>
      </dsp:nvSpPr>
      <dsp:spPr>
        <a:xfrm>
          <a:off x="5615971" y="1013"/>
          <a:ext cx="781650" cy="781650"/>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Plantagenet Cherokee"/>
            </a:rPr>
            <a:t>Garages</a:t>
          </a:r>
          <a:endParaRPr lang="en-US" sz="900" kern="1200" dirty="0"/>
        </a:p>
      </dsp:txBody>
      <dsp:txXfrm>
        <a:off x="5730441" y="115483"/>
        <a:ext cx="552710" cy="552710"/>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10/5/2022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10/5/2022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1">
                <a:cs typeface="Arial" pitchFamily="34" charset="0"/>
              </a:rPr>
              <a:t>NOTE: </a:t>
            </a:r>
            <a:r>
              <a:rPr lang="en-US" sz="1200">
                <a:cs typeface="Arial" pitchFamily="34" charset="0"/>
              </a:rPr>
              <a:t>Want a different image on this slide? Select the picture and delete it. Now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20555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2</a:t>
            </a:fld>
            <a:endParaRPr lang="en-US"/>
          </a:p>
        </p:txBody>
      </p:sp>
    </p:spTree>
    <p:extLst>
      <p:ext uri="{BB962C8B-B14F-4D97-AF65-F5344CB8AC3E}">
        <p14:creationId xmlns:p14="http://schemas.microsoft.com/office/powerpoint/2010/main" val="417556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4</a:t>
            </a:fld>
            <a:endParaRPr lang="en-US"/>
          </a:p>
        </p:txBody>
      </p:sp>
    </p:spTree>
    <p:extLst>
      <p:ext uri="{BB962C8B-B14F-4D97-AF65-F5344CB8AC3E}">
        <p14:creationId xmlns:p14="http://schemas.microsoft.com/office/powerpoint/2010/main" val="407089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6</a:t>
            </a:fld>
            <a:endParaRPr lang="en-US"/>
          </a:p>
        </p:txBody>
      </p:sp>
    </p:spTree>
    <p:extLst>
      <p:ext uri="{BB962C8B-B14F-4D97-AF65-F5344CB8AC3E}">
        <p14:creationId xmlns:p14="http://schemas.microsoft.com/office/powerpoint/2010/main" val="4233482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9</a:t>
            </a:fld>
            <a:endParaRPr lang="en-US"/>
          </a:p>
        </p:txBody>
      </p:sp>
    </p:spTree>
    <p:extLst>
      <p:ext uri="{BB962C8B-B14F-4D97-AF65-F5344CB8AC3E}">
        <p14:creationId xmlns:p14="http://schemas.microsoft.com/office/powerpoint/2010/main" val="318614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ctrTitle"/>
          </p:nvPr>
        </p:nvSpPr>
        <p:spPr>
          <a:xfrm>
            <a:off x="1104901" y="2292096"/>
            <a:ext cx="10096500" cy="2219691"/>
          </a:xfrm>
        </p:spPr>
        <p:txBody>
          <a:bodyPr anchor="ctr">
            <a:normAutofit/>
          </a:bodyPr>
          <a:lstStyle>
            <a:lvl1pPr algn="l">
              <a:defRPr sz="3300" cap="all" baseline="0"/>
            </a:lvl1pPr>
          </a:lstStyle>
          <a:p>
            <a:r>
              <a:t>Click to edit Master title style</a:t>
            </a:r>
          </a:p>
        </p:txBody>
      </p:sp>
      <p:sp>
        <p:nvSpPr>
          <p:cNvPr id="3" name="Subtitle 2"/>
          <p:cNvSpPr>
            <a:spLocks noGrp="1"/>
          </p:cNvSpPr>
          <p:nvPr>
            <p:ph type="subTitle" idx="1"/>
          </p:nvPr>
        </p:nvSpPr>
        <p:spPr>
          <a:xfrm>
            <a:off x="1104899" y="4511786"/>
            <a:ext cx="10096501" cy="955565"/>
          </a:xfrm>
        </p:spPr>
        <p:txBody>
          <a:bodyPr>
            <a:normAutofit/>
          </a:bodyPr>
          <a:lstStyle>
            <a:lvl1pPr marL="0" indent="0" algn="l">
              <a:spcBef>
                <a:spcPts val="0"/>
              </a:spcBef>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t>Click to edit Master subtitle style</a:t>
            </a:r>
          </a:p>
        </p:txBody>
      </p:sp>
      <p:sp>
        <p:nvSpPr>
          <p:cNvPr id="4" name="Date Placeholder 3"/>
          <p:cNvSpPr>
            <a:spLocks noGrp="1"/>
          </p:cNvSpPr>
          <p:nvPr>
            <p:ph type="dt" sz="half" idx="10"/>
          </p:nvPr>
        </p:nvSpPr>
        <p:spPr/>
        <p:txBody>
          <a:bodyPr/>
          <a:lstStyle/>
          <a:p>
            <a:fld id="{402B9795-92DC-40DC-A1CA-9A4B349D7824}" type="datetimeFigureOut">
              <a:rPr lang="en-US" smtClean="0"/>
              <a:t>10/5/2022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11" name="Picture 10" title="Ribbon tab"/>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6"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2400"/>
            </a:lvl1pPr>
          </a:lstStyle>
          <a:p>
            <a:r>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4654671" y="1600201"/>
            <a:ext cx="6430912" cy="4572001"/>
          </a:xfrm>
        </p:spPr>
        <p:txBody>
          <a:bodyPr tIns="118872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a:p>
        </p:txBody>
      </p:sp>
      <p:sp>
        <p:nvSpPr>
          <p:cNvPr id="4" name="Text Placeholder 3"/>
          <p:cNvSpPr>
            <a:spLocks noGrp="1"/>
          </p:cNvSpPr>
          <p:nvPr>
            <p:ph type="body" sz="half" idx="2"/>
          </p:nvPr>
        </p:nvSpPr>
        <p:spPr>
          <a:xfrm>
            <a:off x="1104901" y="1600200"/>
            <a:ext cx="3396996" cy="4572000"/>
          </a:xfrm>
        </p:spPr>
        <p:txBody>
          <a:bodyPr>
            <a:normAutofit/>
          </a:bodyPr>
          <a:lstStyle>
            <a:lvl1pPr marL="0" indent="0">
              <a:spcBef>
                <a:spcPts val="900"/>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10/5/2022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t>10/5/2022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1" y="365125"/>
            <a:ext cx="1714500" cy="5811838"/>
          </a:xfrm>
        </p:spPr>
        <p:txBody>
          <a:bodyPr vert="eaVert"/>
          <a:lstStyle/>
          <a:p>
            <a:r>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t>10/5/2022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4"/>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t>10/5/2022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2"/>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2"/>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ctrTitle"/>
          </p:nvPr>
        </p:nvSpPr>
        <p:spPr>
          <a:xfrm>
            <a:off x="1104900" y="2292096"/>
            <a:ext cx="5734051" cy="2219691"/>
          </a:xfrm>
        </p:spPr>
        <p:txBody>
          <a:bodyPr anchor="ctr">
            <a:normAutofit/>
          </a:bodyPr>
          <a:lstStyle>
            <a:lvl1pPr algn="l">
              <a:defRPr sz="3300" cap="all" baseline="0"/>
            </a:lvl1pPr>
          </a:lstStyle>
          <a:p>
            <a:r>
              <a:t>Click to edit Master title style</a:t>
            </a:r>
          </a:p>
        </p:txBody>
      </p:sp>
      <p:sp>
        <p:nvSpPr>
          <p:cNvPr id="11" name="Picture Placeholder 10" title="An empty placeholder to add an image. Click on the placeholder and select the image that you wish to add"/>
          <p:cNvSpPr>
            <a:spLocks noGrp="1"/>
          </p:cNvSpPr>
          <p:nvPr>
            <p:ph type="pic" sz="quarter" idx="13"/>
          </p:nvPr>
        </p:nvSpPr>
        <p:spPr>
          <a:xfrm>
            <a:off x="6981065" y="1310656"/>
            <a:ext cx="5210937" cy="4208604"/>
          </a:xfrm>
          <a:solidFill>
            <a:schemeClr val="tx1">
              <a:lumMod val="20000"/>
              <a:lumOff val="80000"/>
            </a:schemeClr>
          </a:solidFill>
        </p:spPr>
        <p:txBody>
          <a:bodyPr tIns="1005840"/>
          <a:lstStyle>
            <a:lvl1pPr marL="0" indent="0" algn="ctr">
              <a:buNone/>
              <a:defRPr/>
            </a:lvl1pPr>
          </a:lstStyle>
          <a:p>
            <a:endParaRPr/>
          </a:p>
        </p:txBody>
      </p:sp>
      <p:sp>
        <p:nvSpPr>
          <p:cNvPr id="3" name="Subtitle 2"/>
          <p:cNvSpPr>
            <a:spLocks noGrp="1"/>
          </p:cNvSpPr>
          <p:nvPr>
            <p:ph type="subTitle" idx="1"/>
          </p:nvPr>
        </p:nvSpPr>
        <p:spPr>
          <a:xfrm>
            <a:off x="1104900" y="4511786"/>
            <a:ext cx="5734051" cy="955565"/>
          </a:xfrm>
        </p:spPr>
        <p:txBody>
          <a:bodyPr>
            <a:normAutofit/>
          </a:bodyPr>
          <a:lstStyle>
            <a:lvl1pPr marL="0" indent="0" algn="l">
              <a:spcBef>
                <a:spcPts val="0"/>
              </a:spcBef>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t>Click to edit Master subtitle style</a:t>
            </a:r>
          </a:p>
        </p:txBody>
      </p:sp>
      <p:pic>
        <p:nvPicPr>
          <p:cNvPr id="10" name="Picture 9" title="Ribbon tab"/>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1" y="0"/>
            <a:ext cx="1747524" cy="2292094"/>
          </a:xfrm>
          <a:prstGeom prst="rect">
            <a:avLst/>
          </a:prstGeom>
        </p:spPr>
      </p:pic>
    </p:spTree>
    <p:extLst>
      <p:ext uri="{BB962C8B-B14F-4D97-AF65-F5344CB8AC3E}">
        <p14:creationId xmlns:p14="http://schemas.microsoft.com/office/powerpoint/2010/main" val="267394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2"/>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900" y="2971806"/>
            <a:ext cx="10071099" cy="1684150"/>
          </a:xfrm>
        </p:spPr>
        <p:txBody>
          <a:bodyPr anchor="ctr">
            <a:normAutofit/>
          </a:bodyPr>
          <a:lstStyle>
            <a:lvl1pPr>
              <a:defRPr sz="3300" cap="all" baseline="0">
                <a:solidFill>
                  <a:schemeClr val="bg1"/>
                </a:solidFill>
              </a:defRPr>
            </a:lvl1pPr>
          </a:lstStyle>
          <a:p>
            <a:r>
              <a:t>Click to edit Master title style</a:t>
            </a:r>
          </a:p>
        </p:txBody>
      </p:sp>
      <p:sp>
        <p:nvSpPr>
          <p:cNvPr id="3" name="Text Placeholder 2"/>
          <p:cNvSpPr>
            <a:spLocks noGrp="1"/>
          </p:cNvSpPr>
          <p:nvPr>
            <p:ph type="body" idx="1"/>
          </p:nvPr>
        </p:nvSpPr>
        <p:spPr>
          <a:xfrm>
            <a:off x="1104900" y="4655956"/>
            <a:ext cx="10071099" cy="509750"/>
          </a:xfrm>
        </p:spPr>
        <p:txBody>
          <a:bodyPr>
            <a:normAutofit/>
          </a:bodyPr>
          <a:lstStyle>
            <a:lvl1pPr marL="0" indent="0">
              <a:spcBef>
                <a:spcPts val="0"/>
              </a:spcBef>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t>10/5/2022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7" name="Picture 6" title="Ribbon tab"/>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1"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104901" y="1600202"/>
            <a:ext cx="4914900" cy="4571999"/>
          </a:xfrm>
        </p:spPr>
        <p:txBody>
          <a:bodyPr/>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1" y="1600202"/>
            <a:ext cx="4914900" cy="4571999"/>
          </a:xfrm>
        </p:spPr>
        <p:txBody>
          <a:bodyPr/>
          <a:lstStyle>
            <a:lvl5pPr>
              <a:defRPr/>
            </a:lvl5pPr>
            <a:lvl6pPr>
              <a:defRPr/>
            </a:lvl6pPr>
            <a:lvl7pPr>
              <a:defRPr/>
            </a:lvl7pPr>
            <a:lvl8pPr>
              <a:defRPr/>
            </a:lvl8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402B9795-92DC-40DC-A1CA-9A4B349D7824}" type="datetimeFigureOut">
              <a:rPr lang="en-US" smtClean="0"/>
              <a:t>10/5/2022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66111" y="1600200"/>
            <a:ext cx="4919472" cy="823912"/>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t>Click to edit Master text styles</a:t>
            </a:r>
          </a:p>
        </p:txBody>
      </p:sp>
      <p:sp>
        <p:nvSpPr>
          <p:cNvPr id="6" name="Content Placeholder 5"/>
          <p:cNvSpPr>
            <a:spLocks noGrp="1"/>
          </p:cNvSpPr>
          <p:nvPr>
            <p:ph sz="quarter" idx="4"/>
          </p:nvPr>
        </p:nvSpPr>
        <p:spPr>
          <a:xfrm>
            <a:off x="6166111"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fld id="{402B9795-92DC-40DC-A1CA-9A4B349D7824}" type="datetimeFigureOut">
              <a:rPr lang="en-US" smtClean="0"/>
              <a:t>10/5/2022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402B9795-92DC-40DC-A1CA-9A4B349D7824}" type="datetimeFigureOut">
              <a:rPr lang="en-US" smtClean="0"/>
              <a:t>10/5/2022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t>10/5/2022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2400"/>
            </a:lvl1pPr>
          </a:lstStyle>
          <a:p>
            <a:r>
              <a:t>Click to edit Master title style</a:t>
            </a:r>
          </a:p>
        </p:txBody>
      </p:sp>
      <p:sp>
        <p:nvSpPr>
          <p:cNvPr id="3" name="Content Placeholder 2"/>
          <p:cNvSpPr>
            <a:spLocks noGrp="1"/>
          </p:cNvSpPr>
          <p:nvPr>
            <p:ph idx="1"/>
          </p:nvPr>
        </p:nvSpPr>
        <p:spPr>
          <a:xfrm>
            <a:off x="5641849" y="1600201"/>
            <a:ext cx="5445252" cy="4572001"/>
          </a:xfrm>
        </p:spPr>
        <p:txBody>
          <a:bodyPr>
            <a:normAutofit/>
          </a:bodyPr>
          <a:lstStyle>
            <a:lvl1pPr>
              <a:defRPr sz="1500"/>
            </a:lvl1pPr>
            <a:lvl2pPr>
              <a:defRPr sz="1200"/>
            </a:lvl2pPr>
            <a:lvl3pPr>
              <a:defRPr sz="1200"/>
            </a:lvl3pPr>
            <a:lvl4pPr>
              <a:defRPr sz="1050"/>
            </a:lvl4pPr>
            <a:lvl5pPr>
              <a:defRPr sz="1050"/>
            </a:lvl5pPr>
            <a:lvl6pPr>
              <a:defRPr sz="1050"/>
            </a:lvl6pPr>
            <a:lvl7pPr>
              <a:defRPr sz="1050"/>
            </a:lvl7pPr>
            <a:lvl8pPr>
              <a:defRPr sz="1050"/>
            </a:lvl8pPr>
            <a:lvl9pPr>
              <a:defRPr sz="105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04901" y="1600200"/>
            <a:ext cx="4384548" cy="4572000"/>
          </a:xfrm>
        </p:spPr>
        <p:txBody>
          <a:bodyPr>
            <a:normAutofit/>
          </a:bodyPr>
          <a:lstStyle>
            <a:lvl1pPr marL="0" indent="0">
              <a:spcBef>
                <a:spcPts val="900"/>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10/5/2022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3" cy="1096962"/>
          </a:xfrm>
          <a:prstGeom prst="rect">
            <a:avLst/>
          </a:prstGeom>
        </p:spPr>
        <p:txBody>
          <a:bodyPr vert="horz" lIns="0" tIns="45720" rIns="0" bIns="45720" rtlCol="0" anchor="b">
            <a:normAutofit/>
          </a:bodyPr>
          <a:lstStyle/>
          <a:p>
            <a:r>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l">
              <a:defRPr sz="900">
                <a:solidFill>
                  <a:schemeClr val="tx1">
                    <a:lumMod val="75000"/>
                  </a:schemeClr>
                </a:solidFill>
              </a:defRPr>
            </a:lvl1pPr>
          </a:lstStyle>
          <a:p>
            <a:fld id="{402B9795-92DC-40DC-A1CA-9A4B349D7824}" type="datetimeFigureOut">
              <a:rPr lang="en-US" smtClean="0"/>
              <a:pPr/>
              <a:t>10/5/2022</a:t>
            </a:fld>
            <a:endParaRPr lang="en-US"/>
          </a:p>
        </p:txBody>
      </p:sp>
      <p:sp>
        <p:nvSpPr>
          <p:cNvPr id="5" name="Footer Placeholder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a:defRPr sz="90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r">
              <a:defRPr sz="90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3"/>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3" userDrawn="1">
          <p15:clr>
            <a:srgbClr val="F26B43"/>
          </p15:clr>
        </p15:guide>
        <p15:guide id="2" pos="5239"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5"/>
          <p:cNvSpPr>
            <a:spLocks noGrp="1"/>
          </p:cNvSpPr>
          <p:nvPr>
            <p:ph type="ctrTitle"/>
          </p:nvPr>
        </p:nvSpPr>
        <p:spPr>
          <a:xfrm>
            <a:off x="2127504" y="5353874"/>
            <a:ext cx="7944130" cy="1100589"/>
          </a:xfrm>
        </p:spPr>
        <p:txBody>
          <a:bodyPr vert="horz" lIns="91440" tIns="45720" rIns="91440" bIns="45720" rtlCol="0" anchor="t">
            <a:normAutofit/>
          </a:bodyPr>
          <a:lstStyle/>
          <a:p>
            <a:pPr algn="ctr"/>
            <a:r>
              <a:rPr lang="en-US" sz="3200" dirty="0">
                <a:solidFill>
                  <a:schemeClr val="tx2"/>
                </a:solidFill>
              </a:rPr>
              <a:t>Ames, Iowa Residential </a:t>
            </a:r>
            <a:br>
              <a:rPr lang="en-US" sz="3200" dirty="0">
                <a:solidFill>
                  <a:schemeClr val="tx2"/>
                </a:solidFill>
              </a:rPr>
            </a:br>
            <a:r>
              <a:rPr lang="en-US" sz="3200" dirty="0">
                <a:solidFill>
                  <a:schemeClr val="tx2"/>
                </a:solidFill>
              </a:rPr>
              <a:t>Property Sales</a:t>
            </a:r>
            <a:endParaRPr lang="en-US" dirty="0">
              <a:solidFill>
                <a:schemeClr val="tx2"/>
              </a:solidFill>
            </a:endParaRPr>
          </a:p>
        </p:txBody>
      </p:sp>
      <p:pic>
        <p:nvPicPr>
          <p:cNvPr id="4" name="Picture Placeholder 3" descr="Aerial view of houses near a canal" title="Open book on table, blurred books in background"/>
          <p:cNvPicPr>
            <a:picLocks noGrp="1" noChangeAspect="1"/>
          </p:cNvPicPr>
          <p:nvPr>
            <p:ph type="pic" sz="quarter" idx="13"/>
          </p:nvPr>
        </p:nvPicPr>
        <p:blipFill rotWithShape="1">
          <a:blip r:embed="rId3"/>
          <a:srcRect t="1342" b="16974"/>
          <a:stretch/>
        </p:blipFill>
        <p:spPr>
          <a:xfrm>
            <a:off x="1524020" y="308930"/>
            <a:ext cx="9143980" cy="4201449"/>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001" y="2941814"/>
            <a:ext cx="9141713" cy="2328472"/>
            <a:chOff x="-305" y="3144820"/>
            <a:chExt cx="9182100" cy="1974943"/>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994710"/>
              <a:ext cx="9182100" cy="1125053"/>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lIns="91440" tIns="45720" rIns="91440" bIns="45720" rtlCol="0" anchor="ctr"/>
            <a:lstStyle/>
            <a:p>
              <a:pPr algn="ctr"/>
              <a:r>
                <a:rPr lang="en-US" sz="1800" dirty="0"/>
                <a:t>Insights gleaned from a thorough analysis of 2053 </a:t>
              </a:r>
              <a:r>
                <a:rPr lang="en-US" dirty="0"/>
                <a:t>residential properties </a:t>
              </a:r>
              <a:r>
                <a:rPr lang="en-US" sz="1800" dirty="0"/>
                <a:t>sold</a:t>
              </a:r>
              <a:r>
                <a:rPr lang="en-US" dirty="0"/>
                <a:t> </a:t>
              </a:r>
              <a:endParaRPr lang="en-US" sz="1800" dirty="0"/>
            </a:p>
            <a:p>
              <a:pPr algn="ctr"/>
              <a:r>
                <a:rPr lang="en-US" sz="1800" dirty="0"/>
                <a:t>between 2006-2010</a:t>
              </a:r>
              <a:r>
                <a:rPr lang="en-US" dirty="0"/>
                <a:t> in Ames, Iowa</a:t>
              </a:r>
              <a:endParaRPr lang="en-US" sz="1800"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sz="1800"/>
            </a:p>
          </p:txBody>
        </p:sp>
      </p:grpSp>
      <p:sp>
        <p:nvSpPr>
          <p:cNvPr id="3" name="Subtitle 2">
            <a:extLst>
              <a:ext uri="{FF2B5EF4-FFF2-40B4-BE49-F238E27FC236}">
                <a16:creationId xmlns:a16="http://schemas.microsoft.com/office/drawing/2014/main" id="{2C422EC9-B575-2E4D-597B-4FC7F20931D9}"/>
              </a:ext>
            </a:extLst>
          </p:cNvPr>
          <p:cNvSpPr>
            <a:spLocks noGrp="1"/>
          </p:cNvSpPr>
          <p:nvPr>
            <p:ph type="subTitle" idx="1"/>
          </p:nvPr>
        </p:nvSpPr>
        <p:spPr>
          <a:xfrm>
            <a:off x="1524773" y="3955732"/>
            <a:ext cx="5808062" cy="918495"/>
          </a:xfrm>
        </p:spPr>
        <p:txBody>
          <a:bodyPr vert="horz" lIns="0" tIns="45720" rIns="0" bIns="45720" rtlCol="0" anchor="t">
            <a:normAutofit/>
          </a:bodyPr>
          <a:lstStyle/>
          <a:p>
            <a:endParaRPr lang="en-US" dirty="0"/>
          </a:p>
          <a:p>
            <a:endParaRPr lang="en-US" dirty="0"/>
          </a:p>
        </p:txBody>
      </p:sp>
    </p:spTree>
    <p:extLst>
      <p:ext uri="{BB962C8B-B14F-4D97-AF65-F5344CB8AC3E}">
        <p14:creationId xmlns:p14="http://schemas.microsoft.com/office/powerpoint/2010/main" val="165213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3CCED2-EA33-E5A7-46A6-BAE1785A3FCE}"/>
              </a:ext>
            </a:extLst>
          </p:cNvPr>
          <p:cNvSpPr txBox="1"/>
          <p:nvPr/>
        </p:nvSpPr>
        <p:spPr>
          <a:xfrm>
            <a:off x="1181101" y="1223322"/>
            <a:ext cx="7240285" cy="96949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latin typeface="Plantagenet Cherokee"/>
              </a:rPr>
              <a:t> Percentage Per Year</a:t>
            </a:r>
          </a:p>
          <a:p>
            <a:r>
              <a:rPr lang="en-US" sz="1350" dirty="0"/>
              <a:t>                  2006      2007      2008      2009      2010</a:t>
            </a:r>
          </a:p>
          <a:p>
            <a:r>
              <a:rPr lang="en-US" sz="1350" dirty="0"/>
              <a:t>  </a:t>
            </a:r>
            <a:r>
              <a:rPr lang="en-US" sz="1350" dirty="0">
                <a:solidFill>
                  <a:srgbClr val="C00000"/>
                </a:solidFill>
              </a:rPr>
              <a:t>Below Median    49%       47%       50%     50%      52%</a:t>
            </a:r>
          </a:p>
          <a:p>
            <a:r>
              <a:rPr lang="en-US" sz="1350" dirty="0"/>
              <a:t> </a:t>
            </a:r>
            <a:r>
              <a:rPr lang="en-US" sz="1350" dirty="0">
                <a:solidFill>
                  <a:srgbClr val="00B050"/>
                </a:solidFill>
              </a:rPr>
              <a:t> Above Median    51%       54%       50%     50%      48%</a:t>
            </a:r>
          </a:p>
        </p:txBody>
      </p:sp>
      <p:sp>
        <p:nvSpPr>
          <p:cNvPr id="3" name="TextBox 2">
            <a:extLst>
              <a:ext uri="{FF2B5EF4-FFF2-40B4-BE49-F238E27FC236}">
                <a16:creationId xmlns:a16="http://schemas.microsoft.com/office/drawing/2014/main" id="{0695D63B-F123-186C-B45A-82ED0B3DA317}"/>
              </a:ext>
            </a:extLst>
          </p:cNvPr>
          <p:cNvSpPr txBox="1"/>
          <p:nvPr/>
        </p:nvSpPr>
        <p:spPr>
          <a:xfrm>
            <a:off x="1606602" y="355735"/>
            <a:ext cx="6498056" cy="9002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latin typeface="Plantagenet Cherokee"/>
              </a:rPr>
              <a:t>This is a balanced data set; regardless of the year sold, about half the houses (1043) sold above median price and half (1010) sold below median price.</a:t>
            </a:r>
            <a:r>
              <a:rPr lang="en-US" dirty="0">
                <a:latin typeface="Plantagenet Cherokee"/>
                <a:ea typeface="+mn-lt"/>
                <a:cs typeface="+mn-lt"/>
              </a:rPr>
              <a:t> </a:t>
            </a:r>
            <a:endParaRPr lang="en-US" dirty="0">
              <a:latin typeface="Plantagenet Cherokee"/>
            </a:endParaRPr>
          </a:p>
        </p:txBody>
      </p:sp>
      <p:pic>
        <p:nvPicPr>
          <p:cNvPr id="4" name="Picture 4">
            <a:extLst>
              <a:ext uri="{FF2B5EF4-FFF2-40B4-BE49-F238E27FC236}">
                <a16:creationId xmlns:a16="http://schemas.microsoft.com/office/drawing/2014/main" id="{8E4E74B1-E1F6-F544-6D33-1FDCD800B4CB}"/>
              </a:ext>
            </a:extLst>
          </p:cNvPr>
          <p:cNvPicPr>
            <a:picLocks noChangeAspect="1"/>
          </p:cNvPicPr>
          <p:nvPr/>
        </p:nvPicPr>
        <p:blipFill>
          <a:blip r:embed="rId3"/>
          <a:stretch>
            <a:fillRect/>
          </a:stretch>
        </p:blipFill>
        <p:spPr>
          <a:xfrm>
            <a:off x="1078519" y="2359368"/>
            <a:ext cx="5898572" cy="3171245"/>
          </a:xfrm>
          <a:prstGeom prst="rect">
            <a:avLst/>
          </a:prstGeom>
        </p:spPr>
      </p:pic>
      <p:sp>
        <p:nvSpPr>
          <p:cNvPr id="8" name="TextBox 7">
            <a:extLst>
              <a:ext uri="{FF2B5EF4-FFF2-40B4-BE49-F238E27FC236}">
                <a16:creationId xmlns:a16="http://schemas.microsoft.com/office/drawing/2014/main" id="{1AC85D38-7625-0EEC-B55F-DDDB42947F06}"/>
              </a:ext>
            </a:extLst>
          </p:cNvPr>
          <p:cNvSpPr txBox="1"/>
          <p:nvPr/>
        </p:nvSpPr>
        <p:spPr>
          <a:xfrm>
            <a:off x="7800442" y="3973526"/>
            <a:ext cx="2128723"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en-US" sz="1350">
              <a:latin typeface="Bahnschrift"/>
            </a:endParaRPr>
          </a:p>
        </p:txBody>
      </p:sp>
      <p:sp>
        <p:nvSpPr>
          <p:cNvPr id="11" name="TextBox 10">
            <a:extLst>
              <a:ext uri="{FF2B5EF4-FFF2-40B4-BE49-F238E27FC236}">
                <a16:creationId xmlns:a16="http://schemas.microsoft.com/office/drawing/2014/main" id="{20AD53BD-99F8-F97E-065B-E287813DC3B5}"/>
              </a:ext>
            </a:extLst>
          </p:cNvPr>
          <p:cNvSpPr txBox="1"/>
          <p:nvPr/>
        </p:nvSpPr>
        <p:spPr>
          <a:xfrm>
            <a:off x="8085735" y="3688233"/>
            <a:ext cx="210677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en-US" sz="1350">
              <a:latin typeface="Bahnschrift"/>
            </a:endParaRPr>
          </a:p>
        </p:txBody>
      </p:sp>
      <p:sp>
        <p:nvSpPr>
          <p:cNvPr id="7" name="TextBox 6">
            <a:extLst>
              <a:ext uri="{FF2B5EF4-FFF2-40B4-BE49-F238E27FC236}">
                <a16:creationId xmlns:a16="http://schemas.microsoft.com/office/drawing/2014/main" id="{82CEA12F-C7C4-8B76-5D07-EF08811EF51C}"/>
              </a:ext>
            </a:extLst>
          </p:cNvPr>
          <p:cNvSpPr txBox="1"/>
          <p:nvPr/>
        </p:nvSpPr>
        <p:spPr>
          <a:xfrm>
            <a:off x="7795590" y="2833684"/>
            <a:ext cx="2710977"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a:latin typeface="Plantagenet Cherokee"/>
              </a:rPr>
              <a:t>Both the table and the graph show us that year sold did not predict the house value being above or below median. Also, note that there were fewer sales in 2010.</a:t>
            </a:r>
          </a:p>
        </p:txBody>
      </p:sp>
      <p:sp>
        <p:nvSpPr>
          <p:cNvPr id="9" name="TextBox 8">
            <a:extLst>
              <a:ext uri="{FF2B5EF4-FFF2-40B4-BE49-F238E27FC236}">
                <a16:creationId xmlns:a16="http://schemas.microsoft.com/office/drawing/2014/main" id="{666D443F-C922-C55B-D918-E7A6784D2443}"/>
              </a:ext>
            </a:extLst>
          </p:cNvPr>
          <p:cNvSpPr txBox="1"/>
          <p:nvPr/>
        </p:nvSpPr>
        <p:spPr>
          <a:xfrm flipH="1">
            <a:off x="-311919" y="4546715"/>
            <a:ext cx="311228" cy="83013"/>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en-US" dirty="0">
              <a:latin typeface="Plantagenet Cherokee"/>
            </a:endParaRPr>
          </a:p>
        </p:txBody>
      </p:sp>
      <p:sp>
        <p:nvSpPr>
          <p:cNvPr id="13" name="Arrow: Left 12">
            <a:extLst>
              <a:ext uri="{FF2B5EF4-FFF2-40B4-BE49-F238E27FC236}">
                <a16:creationId xmlns:a16="http://schemas.microsoft.com/office/drawing/2014/main" id="{46D7C830-8BE7-DF45-21D5-19EBB9E09904}"/>
              </a:ext>
            </a:extLst>
          </p:cNvPr>
          <p:cNvSpPr/>
          <p:nvPr/>
        </p:nvSpPr>
        <p:spPr>
          <a:xfrm>
            <a:off x="8096578" y="455960"/>
            <a:ext cx="1779356" cy="533854"/>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4" name="TextBox 13">
            <a:extLst>
              <a:ext uri="{FF2B5EF4-FFF2-40B4-BE49-F238E27FC236}">
                <a16:creationId xmlns:a16="http://schemas.microsoft.com/office/drawing/2014/main" id="{4043C7AB-585F-77BF-9B2D-868C2E9CE208}"/>
              </a:ext>
            </a:extLst>
          </p:cNvPr>
          <p:cNvSpPr txBox="1"/>
          <p:nvPr/>
        </p:nvSpPr>
        <p:spPr>
          <a:xfrm>
            <a:off x="8109821" y="1158178"/>
            <a:ext cx="226075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C00000"/>
                </a:solidFill>
                <a:latin typeface="Plantagenet Cherokee"/>
              </a:rPr>
              <a:t>All our analyses are </a:t>
            </a:r>
            <a:r>
              <a:rPr lang="en-US" sz="1600" b="1" dirty="0">
                <a:solidFill>
                  <a:srgbClr val="C00000"/>
                </a:solidFill>
                <a:latin typeface="Plantagenet Cherokee"/>
              </a:rPr>
              <a:t>t</a:t>
            </a:r>
            <a:r>
              <a:rPr lang="en-US" sz="1600" dirty="0">
                <a:solidFill>
                  <a:srgbClr val="C00000"/>
                </a:solidFill>
                <a:latin typeface="Plantagenet Cherokee"/>
              </a:rPr>
              <a:t>rying to predict sale price above or below median sale price.</a:t>
            </a:r>
          </a:p>
        </p:txBody>
      </p:sp>
      <p:pic>
        <p:nvPicPr>
          <p:cNvPr id="5" name="Picture 5" descr="Chart, bar chart&#10;&#10;Description automatically generated">
            <a:extLst>
              <a:ext uri="{FF2B5EF4-FFF2-40B4-BE49-F238E27FC236}">
                <a16:creationId xmlns:a16="http://schemas.microsoft.com/office/drawing/2014/main" id="{5445E153-4361-4329-A309-28859FC38EE5}"/>
              </a:ext>
            </a:extLst>
          </p:cNvPr>
          <p:cNvPicPr>
            <a:picLocks noChangeAspect="1"/>
          </p:cNvPicPr>
          <p:nvPr/>
        </p:nvPicPr>
        <p:blipFill>
          <a:blip r:embed="rId4"/>
          <a:stretch>
            <a:fillRect/>
          </a:stretch>
        </p:blipFill>
        <p:spPr>
          <a:xfrm>
            <a:off x="8188037" y="4713062"/>
            <a:ext cx="2743200" cy="2017729"/>
          </a:xfrm>
          <a:prstGeom prst="rect">
            <a:avLst/>
          </a:prstGeom>
        </p:spPr>
      </p:pic>
      <p:sp>
        <p:nvSpPr>
          <p:cNvPr id="6" name="TextBox 5">
            <a:extLst>
              <a:ext uri="{FF2B5EF4-FFF2-40B4-BE49-F238E27FC236}">
                <a16:creationId xmlns:a16="http://schemas.microsoft.com/office/drawing/2014/main" id="{BA48EB71-6E9A-D69C-0401-D61F222A25F1}"/>
              </a:ext>
            </a:extLst>
          </p:cNvPr>
          <p:cNvSpPr txBox="1"/>
          <p:nvPr/>
        </p:nvSpPr>
        <p:spPr>
          <a:xfrm>
            <a:off x="4537822" y="5936104"/>
            <a:ext cx="35352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Interestingly, more homes sell in Summer than other seasons.</a:t>
            </a:r>
          </a:p>
        </p:txBody>
      </p:sp>
    </p:spTree>
    <p:extLst>
      <p:ext uri="{BB962C8B-B14F-4D97-AF65-F5344CB8AC3E}">
        <p14:creationId xmlns:p14="http://schemas.microsoft.com/office/powerpoint/2010/main" val="180038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7B67C-D02C-8290-98EE-7E5B880D8462}"/>
              </a:ext>
            </a:extLst>
          </p:cNvPr>
          <p:cNvSpPr>
            <a:spLocks noGrp="1"/>
          </p:cNvSpPr>
          <p:nvPr>
            <p:ph type="title"/>
          </p:nvPr>
        </p:nvSpPr>
        <p:spPr>
          <a:xfrm>
            <a:off x="546351" y="-653241"/>
            <a:ext cx="11139854" cy="2017233"/>
          </a:xfrm>
        </p:spPr>
        <p:txBody>
          <a:bodyPr vert="horz" lIns="91440" tIns="45720" rIns="91440" bIns="45720" rtlCol="0" anchor="b">
            <a:noAutofit/>
          </a:bodyPr>
          <a:lstStyle/>
          <a:p>
            <a:pPr algn="ctr"/>
            <a:r>
              <a:rPr lang="en-US" sz="3600" dirty="0">
                <a:solidFill>
                  <a:srgbClr val="FFFFFF"/>
                </a:solidFill>
              </a:rPr>
              <a:t>Location, location! Neighborhood can help predict whether a home will sell above median price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descr="Chart&#10;&#10;Description automatically generated">
            <a:extLst>
              <a:ext uri="{FF2B5EF4-FFF2-40B4-BE49-F238E27FC236}">
                <a16:creationId xmlns:a16="http://schemas.microsoft.com/office/drawing/2014/main" id="{9230E44D-B8C4-139C-A068-F2016E7CB2D5}"/>
              </a:ext>
            </a:extLst>
          </p:cNvPr>
          <p:cNvPicPr>
            <a:picLocks noChangeAspect="1"/>
          </p:cNvPicPr>
          <p:nvPr/>
        </p:nvPicPr>
        <p:blipFill>
          <a:blip r:embed="rId2"/>
          <a:stretch>
            <a:fillRect/>
          </a:stretch>
        </p:blipFill>
        <p:spPr>
          <a:xfrm>
            <a:off x="186679" y="2417310"/>
            <a:ext cx="5455917" cy="3841768"/>
          </a:xfrm>
          <a:prstGeom prst="rect">
            <a:avLst/>
          </a:prstGeom>
        </p:spPr>
      </p:pic>
      <p:cxnSp>
        <p:nvCxnSpPr>
          <p:cNvPr id="4" name="Straight Arrow Connector 3">
            <a:extLst>
              <a:ext uri="{FF2B5EF4-FFF2-40B4-BE49-F238E27FC236}">
                <a16:creationId xmlns:a16="http://schemas.microsoft.com/office/drawing/2014/main" id="{899DA4D9-E95E-D019-1852-1E3398A58E08}"/>
              </a:ext>
            </a:extLst>
          </p:cNvPr>
          <p:cNvCxnSpPr/>
          <p:nvPr/>
        </p:nvCxnSpPr>
        <p:spPr>
          <a:xfrm flipV="1">
            <a:off x="3527686" y="3886200"/>
            <a:ext cx="3025514" cy="1723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9B61E5-CCD3-C9C3-9ABD-2C13265A3994}"/>
              </a:ext>
            </a:extLst>
          </p:cNvPr>
          <p:cNvSpPr txBox="1"/>
          <p:nvPr/>
        </p:nvSpPr>
        <p:spPr>
          <a:xfrm>
            <a:off x="6577684" y="3422853"/>
            <a:ext cx="30422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DD49F"/>
                </a:solidFill>
              </a:rPr>
              <a:t>104 homes sold in Northridge Heights and 99% of them were above median sale</a:t>
            </a:r>
          </a:p>
        </p:txBody>
      </p:sp>
      <p:cxnSp>
        <p:nvCxnSpPr>
          <p:cNvPr id="6" name="Straight Arrow Connector 5">
            <a:extLst>
              <a:ext uri="{FF2B5EF4-FFF2-40B4-BE49-F238E27FC236}">
                <a16:creationId xmlns:a16="http://schemas.microsoft.com/office/drawing/2014/main" id="{90118DA8-E08D-7894-E37E-EF761A2996CE}"/>
              </a:ext>
            </a:extLst>
          </p:cNvPr>
          <p:cNvCxnSpPr/>
          <p:nvPr/>
        </p:nvCxnSpPr>
        <p:spPr>
          <a:xfrm flipV="1">
            <a:off x="3526352" y="3044736"/>
            <a:ext cx="4250845" cy="52806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672D50-96DF-705B-FB49-26166C142596}"/>
              </a:ext>
            </a:extLst>
          </p:cNvPr>
          <p:cNvSpPr txBox="1"/>
          <p:nvPr/>
        </p:nvSpPr>
        <p:spPr>
          <a:xfrm>
            <a:off x="7786791" y="2537035"/>
            <a:ext cx="30907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DD49F"/>
                </a:solidFill>
              </a:rPr>
              <a:t>118 homes sold in Somerset and 92% were above median sale price</a:t>
            </a:r>
          </a:p>
        </p:txBody>
      </p:sp>
      <p:cxnSp>
        <p:nvCxnSpPr>
          <p:cNvPr id="8" name="Straight Arrow Connector 7">
            <a:extLst>
              <a:ext uri="{FF2B5EF4-FFF2-40B4-BE49-F238E27FC236}">
                <a16:creationId xmlns:a16="http://schemas.microsoft.com/office/drawing/2014/main" id="{AEB5C326-EF50-17EF-D2E3-8C0D4EFA8287}"/>
              </a:ext>
            </a:extLst>
          </p:cNvPr>
          <p:cNvCxnSpPr/>
          <p:nvPr/>
        </p:nvCxnSpPr>
        <p:spPr>
          <a:xfrm>
            <a:off x="5398333" y="4392741"/>
            <a:ext cx="2663250" cy="36476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AD3734-5170-FFFF-750E-953BD9AA8287}"/>
              </a:ext>
            </a:extLst>
          </p:cNvPr>
          <p:cNvSpPr txBox="1"/>
          <p:nvPr/>
        </p:nvSpPr>
        <p:spPr>
          <a:xfrm>
            <a:off x="7945285" y="4430892"/>
            <a:ext cx="33506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0000"/>
                </a:solidFill>
              </a:rPr>
              <a:t>326 homes sold in North Ames and 22% were above median (78% were below)</a:t>
            </a:r>
          </a:p>
        </p:txBody>
      </p:sp>
      <p:cxnSp>
        <p:nvCxnSpPr>
          <p:cNvPr id="11" name="Straight Arrow Connector 10">
            <a:extLst>
              <a:ext uri="{FF2B5EF4-FFF2-40B4-BE49-F238E27FC236}">
                <a16:creationId xmlns:a16="http://schemas.microsoft.com/office/drawing/2014/main" id="{328ADF79-DB4D-713A-138A-1CC10CFD837E}"/>
              </a:ext>
            </a:extLst>
          </p:cNvPr>
          <p:cNvCxnSpPr/>
          <p:nvPr/>
        </p:nvCxnSpPr>
        <p:spPr>
          <a:xfrm>
            <a:off x="3635427" y="5153181"/>
            <a:ext cx="3675090" cy="38974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B3315F-C438-3F42-5E47-B57009680C17}"/>
              </a:ext>
            </a:extLst>
          </p:cNvPr>
          <p:cNvSpPr txBox="1"/>
          <p:nvPr/>
        </p:nvSpPr>
        <p:spPr>
          <a:xfrm>
            <a:off x="7333088" y="5276537"/>
            <a:ext cx="31672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127 homes sold in Edwards and 14% were above median sale price</a:t>
            </a:r>
            <a:endParaRPr lang="en-US" dirty="0"/>
          </a:p>
        </p:txBody>
      </p:sp>
    </p:spTree>
    <p:extLst>
      <p:ext uri="{BB962C8B-B14F-4D97-AF65-F5344CB8AC3E}">
        <p14:creationId xmlns:p14="http://schemas.microsoft.com/office/powerpoint/2010/main" val="2076273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some features which predict that a house is more likely to sell above the median?</a:t>
            </a:r>
          </a:p>
        </p:txBody>
      </p:sp>
      <p:graphicFrame>
        <p:nvGraphicFramePr>
          <p:cNvPr id="4" name="Content Placeholder 3" title="Stacke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3926524749"/>
              </p:ext>
            </p:extLst>
          </p:nvPr>
        </p:nvGraphicFramePr>
        <p:xfrm>
          <a:off x="717839" y="1194784"/>
          <a:ext cx="9121486" cy="3442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05" name="Picture 1205" descr="Chart, bar chart&#10;&#10;Description automatically generated">
            <a:extLst>
              <a:ext uri="{FF2B5EF4-FFF2-40B4-BE49-F238E27FC236}">
                <a16:creationId xmlns:a16="http://schemas.microsoft.com/office/drawing/2014/main" id="{E1F157C3-13AE-535C-8852-54303179E01C}"/>
              </a:ext>
            </a:extLst>
          </p:cNvPr>
          <p:cNvPicPr>
            <a:picLocks noChangeAspect="1"/>
          </p:cNvPicPr>
          <p:nvPr/>
        </p:nvPicPr>
        <p:blipFill>
          <a:blip r:embed="rId8"/>
          <a:stretch>
            <a:fillRect/>
          </a:stretch>
        </p:blipFill>
        <p:spPr>
          <a:xfrm>
            <a:off x="1321725" y="4749434"/>
            <a:ext cx="2757055" cy="1692946"/>
          </a:xfrm>
          <a:prstGeom prst="rect">
            <a:avLst/>
          </a:prstGeom>
        </p:spPr>
      </p:pic>
      <p:pic>
        <p:nvPicPr>
          <p:cNvPr id="2647" name="Picture 2647" descr="Chart, bar chart&#10;&#10;Description automatically generated">
            <a:extLst>
              <a:ext uri="{FF2B5EF4-FFF2-40B4-BE49-F238E27FC236}">
                <a16:creationId xmlns:a16="http://schemas.microsoft.com/office/drawing/2014/main" id="{E35A60EC-50BF-EFBC-D52F-4BA973A2B3C2}"/>
              </a:ext>
            </a:extLst>
          </p:cNvPr>
          <p:cNvPicPr>
            <a:picLocks noChangeAspect="1"/>
          </p:cNvPicPr>
          <p:nvPr/>
        </p:nvPicPr>
        <p:blipFill>
          <a:blip r:embed="rId9"/>
          <a:stretch>
            <a:fillRect/>
          </a:stretch>
        </p:blipFill>
        <p:spPr>
          <a:xfrm>
            <a:off x="4482388" y="4749491"/>
            <a:ext cx="2743200" cy="1692946"/>
          </a:xfrm>
          <a:prstGeom prst="rect">
            <a:avLst/>
          </a:prstGeom>
        </p:spPr>
      </p:pic>
      <p:pic>
        <p:nvPicPr>
          <p:cNvPr id="4760" name="Picture 4760" descr="Chart&#10;&#10;Description automatically generated">
            <a:extLst>
              <a:ext uri="{FF2B5EF4-FFF2-40B4-BE49-F238E27FC236}">
                <a16:creationId xmlns:a16="http://schemas.microsoft.com/office/drawing/2014/main" id="{D6782D54-AB9B-C4A5-7E36-11345451FCAC}"/>
              </a:ext>
            </a:extLst>
          </p:cNvPr>
          <p:cNvPicPr>
            <a:picLocks noChangeAspect="1"/>
          </p:cNvPicPr>
          <p:nvPr/>
        </p:nvPicPr>
        <p:blipFill>
          <a:blip r:embed="rId10"/>
          <a:stretch>
            <a:fillRect/>
          </a:stretch>
        </p:blipFill>
        <p:spPr>
          <a:xfrm>
            <a:off x="7632841" y="4746707"/>
            <a:ext cx="2937164" cy="1692946"/>
          </a:xfrm>
          <a:prstGeom prst="rect">
            <a:avLst/>
          </a:prstGeom>
        </p:spPr>
      </p:pic>
      <p:sp>
        <p:nvSpPr>
          <p:cNvPr id="8580" name="TextBox 8579">
            <a:extLst>
              <a:ext uri="{FF2B5EF4-FFF2-40B4-BE49-F238E27FC236}">
                <a16:creationId xmlns:a16="http://schemas.microsoft.com/office/drawing/2014/main" id="{0B187256-11A9-FA19-F807-7AB82629B146}"/>
              </a:ext>
            </a:extLst>
          </p:cNvPr>
          <p:cNvSpPr txBox="1"/>
          <p:nvPr/>
        </p:nvSpPr>
        <p:spPr>
          <a:xfrm>
            <a:off x="9132583" y="3609818"/>
            <a:ext cx="2169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latin typeface="Plantagenet Cherokee"/>
              </a:rPr>
              <a:t>Winters in Iowa are cold,  built in and attached garages are advantageous! </a:t>
            </a:r>
            <a:endParaRPr lang="en-US" sz="1800" i="1"/>
          </a:p>
        </p:txBody>
      </p:sp>
    </p:spTree>
    <p:extLst>
      <p:ext uri="{BB962C8B-B14F-4D97-AF65-F5344CB8AC3E}">
        <p14:creationId xmlns:p14="http://schemas.microsoft.com/office/powerpoint/2010/main" val="422450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43" y="85725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Freeform: Shape 13">
            <a:extLst>
              <a:ext uri="{FF2B5EF4-FFF2-40B4-BE49-F238E27FC236}">
                <a16:creationId xmlns:a16="http://schemas.microsoft.com/office/drawing/2014/main" id="{41A48365-B48D-490D-A7DE-D85CC9AD2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2" y="857248"/>
            <a:ext cx="5020091" cy="1133480"/>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lumMod val="85000"/>
                </a:schemeClr>
              </a:solidFill>
            </a:endParaRPr>
          </a:p>
        </p:txBody>
      </p:sp>
      <p:sp>
        <p:nvSpPr>
          <p:cNvPr id="2" name="Title 1"/>
          <p:cNvSpPr>
            <a:spLocks noGrp="1"/>
          </p:cNvSpPr>
          <p:nvPr>
            <p:ph type="title"/>
          </p:nvPr>
        </p:nvSpPr>
        <p:spPr>
          <a:xfrm>
            <a:off x="4505217" y="3299062"/>
            <a:ext cx="2137429" cy="3561412"/>
          </a:xfrm>
          <a:solidFill>
            <a:schemeClr val="tx1"/>
          </a:solidFill>
        </p:spPr>
        <p:txBody>
          <a:bodyPr vert="horz" lIns="68580" tIns="34290" rIns="68580" bIns="34290" rtlCol="0" anchor="ctr">
            <a:noAutofit/>
          </a:bodyPr>
          <a:lstStyle/>
          <a:p>
            <a:r>
              <a:rPr lang="en-US" sz="2000" dirty="0">
                <a:solidFill>
                  <a:schemeClr val="bg2"/>
                </a:solidFill>
              </a:rPr>
              <a:t>            There is predictive value in looking at the style </a:t>
            </a:r>
            <a:r>
              <a:rPr lang="en-US" sz="2400" b="1" dirty="0">
                <a:solidFill>
                  <a:schemeClr val="bg2"/>
                </a:solidFill>
              </a:rPr>
              <a:t>and</a:t>
            </a:r>
            <a:r>
              <a:rPr lang="en-US" sz="2000" dirty="0">
                <a:solidFill>
                  <a:schemeClr val="bg2"/>
                </a:solidFill>
              </a:rPr>
              <a:t> the age of the house. For example, 94% of the two story homes newer than 1946 sold above median sale price (360x out of 383).</a:t>
            </a:r>
            <a:endParaRPr lang="en-US" sz="2000" kern="1200" dirty="0">
              <a:solidFill>
                <a:schemeClr val="bg2"/>
              </a:solidFill>
              <a:latin typeface="+mj-lt"/>
            </a:endParaRPr>
          </a:p>
        </p:txBody>
      </p:sp>
      <p:sp>
        <p:nvSpPr>
          <p:cNvPr id="9" name="Freeform: Shape 15">
            <a:extLst>
              <a:ext uri="{FF2B5EF4-FFF2-40B4-BE49-F238E27FC236}">
                <a16:creationId xmlns:a16="http://schemas.microsoft.com/office/drawing/2014/main" id="{521F05AC-2996-48A9-9B40-1A0FC53D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2" y="2125980"/>
            <a:ext cx="4448591" cy="387477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graphicFrame>
        <p:nvGraphicFramePr>
          <p:cNvPr id="7" name="Content Placeholder 6">
            <a:extLst>
              <a:ext uri="{FF2B5EF4-FFF2-40B4-BE49-F238E27FC236}">
                <a16:creationId xmlns:a16="http://schemas.microsoft.com/office/drawing/2014/main" id="{42928CA2-FFE5-ED8F-E2E1-07FBFC09B8D8}"/>
              </a:ext>
            </a:extLst>
          </p:cNvPr>
          <p:cNvGraphicFramePr>
            <a:graphicFrameLocks noGrp="1"/>
          </p:cNvGraphicFramePr>
          <p:nvPr>
            <p:ph sz="half" idx="2"/>
            <p:extLst>
              <p:ext uri="{D42A27DB-BD31-4B8C-83A1-F6EECF244321}">
                <p14:modId xmlns:p14="http://schemas.microsoft.com/office/powerpoint/2010/main" val="1643931853"/>
              </p:ext>
            </p:extLst>
          </p:nvPr>
        </p:nvGraphicFramePr>
        <p:xfrm>
          <a:off x="741123" y="574109"/>
          <a:ext cx="2980539" cy="5604924"/>
        </p:xfrm>
        <a:graphic>
          <a:graphicData uri="http://schemas.openxmlformats.org/drawingml/2006/table">
            <a:tbl>
              <a:tblPr firstRow="1" bandRow="1">
                <a:tableStyleId>{5C22544A-7EE6-4342-B048-85BDC9FD1C3A}</a:tableStyleId>
              </a:tblPr>
              <a:tblGrid>
                <a:gridCol w="2268207">
                  <a:extLst>
                    <a:ext uri="{9D8B030D-6E8A-4147-A177-3AD203B41FA5}">
                      <a16:colId xmlns:a16="http://schemas.microsoft.com/office/drawing/2014/main" val="3657890845"/>
                    </a:ext>
                  </a:extLst>
                </a:gridCol>
                <a:gridCol w="712332">
                  <a:extLst>
                    <a:ext uri="{9D8B030D-6E8A-4147-A177-3AD203B41FA5}">
                      <a16:colId xmlns:a16="http://schemas.microsoft.com/office/drawing/2014/main" val="4273290781"/>
                    </a:ext>
                  </a:extLst>
                </a:gridCol>
              </a:tblGrid>
              <a:tr h="624813">
                <a:tc>
                  <a:txBody>
                    <a:bodyPr/>
                    <a:lstStyle/>
                    <a:p>
                      <a:r>
                        <a:rPr lang="en-US" sz="1000" dirty="0">
                          <a:effectLst/>
                        </a:rPr>
                        <a:t>Style and Age of House</a:t>
                      </a:r>
                    </a:p>
                  </a:txBody>
                  <a:tcPr marL="48930" marR="48930" marT="24465" marB="24465" anchor="ctr"/>
                </a:tc>
                <a:tc>
                  <a:txBody>
                    <a:bodyPr/>
                    <a:lstStyle/>
                    <a:p>
                      <a:r>
                        <a:rPr lang="en-US" sz="1000" dirty="0">
                          <a:effectLst/>
                        </a:rPr>
                        <a:t>Number Sold</a:t>
                      </a:r>
                    </a:p>
                  </a:txBody>
                  <a:tcPr marL="48930" marR="48930" marT="24465" marB="24465" anchor="ctr"/>
                </a:tc>
                <a:extLst>
                  <a:ext uri="{0D108BD9-81ED-4DB2-BD59-A6C34878D82A}">
                    <a16:rowId xmlns:a16="http://schemas.microsoft.com/office/drawing/2014/main" val="333851623"/>
                  </a:ext>
                </a:extLst>
              </a:tr>
              <a:tr h="422667">
                <a:tc>
                  <a:txBody>
                    <a:bodyPr/>
                    <a:lstStyle/>
                    <a:p>
                      <a:r>
                        <a:rPr lang="en-US" sz="1000" dirty="0">
                          <a:effectLst/>
                        </a:rPr>
                        <a:t>One_Story_1946_and_Newer_All_Styles</a:t>
                      </a:r>
                    </a:p>
                  </a:txBody>
                  <a:tcPr marL="48930" marR="48930" marT="24465" marB="24465" anchor="ctr"/>
                </a:tc>
                <a:tc>
                  <a:txBody>
                    <a:bodyPr/>
                    <a:lstStyle/>
                    <a:p>
                      <a:pPr algn="r"/>
                      <a:r>
                        <a:rPr lang="en-US" sz="1000" dirty="0">
                          <a:effectLst/>
                        </a:rPr>
                        <a:t>772</a:t>
                      </a:r>
                    </a:p>
                  </a:txBody>
                  <a:tcPr marL="48930" marR="48930" marT="24465" marB="24465" anchor="ctr"/>
                </a:tc>
                <a:extLst>
                  <a:ext uri="{0D108BD9-81ED-4DB2-BD59-A6C34878D82A}">
                    <a16:rowId xmlns:a16="http://schemas.microsoft.com/office/drawing/2014/main" val="261018332"/>
                  </a:ext>
                </a:extLst>
              </a:tr>
              <a:tr h="238898">
                <a:tc>
                  <a:txBody>
                    <a:bodyPr/>
                    <a:lstStyle/>
                    <a:p>
                      <a:r>
                        <a:rPr lang="en-US" sz="1000" dirty="0">
                          <a:effectLst/>
                        </a:rPr>
                        <a:t>Two_Story_1946_and_Newer</a:t>
                      </a:r>
                    </a:p>
                  </a:txBody>
                  <a:tcPr marL="48930" marR="48930" marT="24465" marB="24465" anchor="ctr"/>
                </a:tc>
                <a:tc>
                  <a:txBody>
                    <a:bodyPr/>
                    <a:lstStyle/>
                    <a:p>
                      <a:pPr algn="r"/>
                      <a:r>
                        <a:rPr lang="en-US" sz="1000" dirty="0"/>
                        <a:t>383</a:t>
                      </a:r>
                    </a:p>
                  </a:txBody>
                  <a:tcPr marL="48930" marR="48930" marT="24465" marB="24465" anchor="ctr"/>
                </a:tc>
                <a:extLst>
                  <a:ext uri="{0D108BD9-81ED-4DB2-BD59-A6C34878D82A}">
                    <a16:rowId xmlns:a16="http://schemas.microsoft.com/office/drawing/2014/main" val="891495832"/>
                  </a:ext>
                </a:extLst>
              </a:tr>
              <a:tr h="422667">
                <a:tc>
                  <a:txBody>
                    <a:bodyPr/>
                    <a:lstStyle/>
                    <a:p>
                      <a:r>
                        <a:rPr lang="en-US" sz="1000" dirty="0" err="1">
                          <a:effectLst/>
                        </a:rPr>
                        <a:t>One_and_Half_Story_Finished_All_Ages</a:t>
                      </a:r>
                    </a:p>
                  </a:txBody>
                  <a:tcPr marL="48930" marR="48930" marT="24465" marB="24465" anchor="ctr"/>
                </a:tc>
                <a:tc>
                  <a:txBody>
                    <a:bodyPr/>
                    <a:lstStyle/>
                    <a:p>
                      <a:pPr algn="r"/>
                      <a:r>
                        <a:rPr lang="en-US" sz="1000" dirty="0">
                          <a:effectLst/>
                        </a:rPr>
                        <a:t>204</a:t>
                      </a:r>
                    </a:p>
                  </a:txBody>
                  <a:tcPr marL="48930" marR="48930" marT="24465" marB="24465" anchor="ctr"/>
                </a:tc>
                <a:extLst>
                  <a:ext uri="{0D108BD9-81ED-4DB2-BD59-A6C34878D82A}">
                    <a16:rowId xmlns:a16="http://schemas.microsoft.com/office/drawing/2014/main" val="2023177960"/>
                  </a:ext>
                </a:extLst>
              </a:tr>
              <a:tr h="238898">
                <a:tc>
                  <a:txBody>
                    <a:bodyPr/>
                    <a:lstStyle/>
                    <a:p>
                      <a:r>
                        <a:rPr lang="en-US" sz="1000" dirty="0">
                          <a:effectLst/>
                        </a:rPr>
                        <a:t>One_Story_PUD_1946_and_Newer</a:t>
                      </a:r>
                    </a:p>
                  </a:txBody>
                  <a:tcPr marL="48930" marR="48930" marT="24465" marB="24465" anchor="ctr"/>
                </a:tc>
                <a:tc>
                  <a:txBody>
                    <a:bodyPr/>
                    <a:lstStyle/>
                    <a:p>
                      <a:pPr algn="r"/>
                      <a:r>
                        <a:rPr lang="en-US" sz="1000" dirty="0"/>
                        <a:t>129</a:t>
                      </a:r>
                    </a:p>
                  </a:txBody>
                  <a:tcPr marL="48930" marR="48930" marT="24465" marB="24465" anchor="ctr"/>
                </a:tc>
                <a:extLst>
                  <a:ext uri="{0D108BD9-81ED-4DB2-BD59-A6C34878D82A}">
                    <a16:rowId xmlns:a16="http://schemas.microsoft.com/office/drawing/2014/main" val="1043385600"/>
                  </a:ext>
                </a:extLst>
              </a:tr>
              <a:tr h="238898">
                <a:tc>
                  <a:txBody>
                    <a:bodyPr/>
                    <a:lstStyle/>
                    <a:p>
                      <a:r>
                        <a:rPr lang="en-US" sz="1000" dirty="0">
                          <a:effectLst/>
                        </a:rPr>
                        <a:t>One_Story_1945_and_Older</a:t>
                      </a:r>
                    </a:p>
                  </a:txBody>
                  <a:tcPr marL="48930" marR="48930" marT="24465" marB="24465" anchor="ctr"/>
                </a:tc>
                <a:tc>
                  <a:txBody>
                    <a:bodyPr/>
                    <a:lstStyle/>
                    <a:p>
                      <a:pPr algn="r"/>
                      <a:r>
                        <a:rPr lang="en-US" sz="1000" dirty="0">
                          <a:effectLst/>
                        </a:rPr>
                        <a:t>98</a:t>
                      </a:r>
                    </a:p>
                  </a:txBody>
                  <a:tcPr marL="48930" marR="48930" marT="24465" marB="24465" anchor="ctr"/>
                </a:tc>
                <a:extLst>
                  <a:ext uri="{0D108BD9-81ED-4DB2-BD59-A6C34878D82A}">
                    <a16:rowId xmlns:a16="http://schemas.microsoft.com/office/drawing/2014/main" val="2795696050"/>
                  </a:ext>
                </a:extLst>
              </a:tr>
              <a:tr h="238898">
                <a:tc>
                  <a:txBody>
                    <a:bodyPr/>
                    <a:lstStyle/>
                    <a:p>
                      <a:r>
                        <a:rPr lang="en-US" sz="1000" dirty="0">
                          <a:effectLst/>
                        </a:rPr>
                        <a:t>Two_Story_1945_and_Older</a:t>
                      </a:r>
                    </a:p>
                  </a:txBody>
                  <a:tcPr marL="48930" marR="48930" marT="24465" marB="24465" anchor="ctr"/>
                </a:tc>
                <a:tc>
                  <a:txBody>
                    <a:bodyPr/>
                    <a:lstStyle/>
                    <a:p>
                      <a:pPr algn="r"/>
                      <a:r>
                        <a:rPr lang="en-US" sz="1000" dirty="0"/>
                        <a:t>95</a:t>
                      </a:r>
                    </a:p>
                  </a:txBody>
                  <a:tcPr marL="48930" marR="48930" marT="24465" marB="24465" anchor="ctr"/>
                </a:tc>
                <a:extLst>
                  <a:ext uri="{0D108BD9-81ED-4DB2-BD59-A6C34878D82A}">
                    <a16:rowId xmlns:a16="http://schemas.microsoft.com/office/drawing/2014/main" val="517999736"/>
                  </a:ext>
                </a:extLst>
              </a:tr>
              <a:tr h="238898">
                <a:tc>
                  <a:txBody>
                    <a:bodyPr/>
                    <a:lstStyle/>
                    <a:p>
                      <a:r>
                        <a:rPr lang="en-US" sz="1000" dirty="0">
                          <a:effectLst/>
                        </a:rPr>
                        <a:t>Two_Story_PUD_1946_and_Newer</a:t>
                      </a:r>
                    </a:p>
                  </a:txBody>
                  <a:tcPr marL="48930" marR="48930" marT="24465" marB="24465" anchor="ctr"/>
                </a:tc>
                <a:tc>
                  <a:txBody>
                    <a:bodyPr/>
                    <a:lstStyle/>
                    <a:p>
                      <a:pPr algn="r"/>
                      <a:r>
                        <a:rPr lang="en-US" sz="1000" dirty="0">
                          <a:effectLst/>
                        </a:rPr>
                        <a:t>85</a:t>
                      </a:r>
                    </a:p>
                  </a:txBody>
                  <a:tcPr marL="48930" marR="48930" marT="24465" marB="24465" anchor="ctr"/>
                </a:tc>
                <a:extLst>
                  <a:ext uri="{0D108BD9-81ED-4DB2-BD59-A6C34878D82A}">
                    <a16:rowId xmlns:a16="http://schemas.microsoft.com/office/drawing/2014/main" val="1882177206"/>
                  </a:ext>
                </a:extLst>
              </a:tr>
              <a:tr h="238898">
                <a:tc>
                  <a:txBody>
                    <a:bodyPr/>
                    <a:lstStyle/>
                    <a:p>
                      <a:r>
                        <a:rPr lang="en-US" sz="1000" dirty="0" err="1">
                          <a:effectLst/>
                        </a:rPr>
                        <a:t>Split_or_Multilevel</a:t>
                      </a:r>
                    </a:p>
                  </a:txBody>
                  <a:tcPr marL="48930" marR="48930" marT="24465" marB="24465" anchor="ctr"/>
                </a:tc>
                <a:tc>
                  <a:txBody>
                    <a:bodyPr/>
                    <a:lstStyle/>
                    <a:p>
                      <a:pPr algn="r"/>
                      <a:r>
                        <a:rPr lang="en-US" sz="1000" dirty="0"/>
                        <a:t>82</a:t>
                      </a:r>
                    </a:p>
                  </a:txBody>
                  <a:tcPr marL="48930" marR="48930" marT="24465" marB="24465" anchor="ctr"/>
                </a:tc>
                <a:extLst>
                  <a:ext uri="{0D108BD9-81ED-4DB2-BD59-A6C34878D82A}">
                    <a16:rowId xmlns:a16="http://schemas.microsoft.com/office/drawing/2014/main" val="112237998"/>
                  </a:ext>
                </a:extLst>
              </a:tr>
              <a:tr h="238898">
                <a:tc>
                  <a:txBody>
                    <a:bodyPr/>
                    <a:lstStyle/>
                    <a:p>
                      <a:r>
                        <a:rPr lang="en-US" sz="1000" dirty="0" err="1">
                          <a:effectLst/>
                        </a:rPr>
                        <a:t>Duplex_All_Styles_and_Ages</a:t>
                      </a:r>
                    </a:p>
                  </a:txBody>
                  <a:tcPr marL="48930" marR="48930" marT="24465" marB="24465" anchor="ctr"/>
                </a:tc>
                <a:tc>
                  <a:txBody>
                    <a:bodyPr/>
                    <a:lstStyle/>
                    <a:p>
                      <a:pPr algn="r"/>
                      <a:r>
                        <a:rPr lang="en-US" sz="1000" dirty="0">
                          <a:effectLst/>
                        </a:rPr>
                        <a:t>76</a:t>
                      </a:r>
                    </a:p>
                  </a:txBody>
                  <a:tcPr marL="48930" marR="48930" marT="24465" marB="24465" anchor="ctr"/>
                </a:tc>
                <a:extLst>
                  <a:ext uri="{0D108BD9-81ED-4DB2-BD59-A6C34878D82A}">
                    <a16:rowId xmlns:a16="http://schemas.microsoft.com/office/drawing/2014/main" val="2143517068"/>
                  </a:ext>
                </a:extLst>
              </a:tr>
              <a:tr h="422667">
                <a:tc>
                  <a:txBody>
                    <a:bodyPr/>
                    <a:lstStyle/>
                    <a:p>
                      <a:r>
                        <a:rPr lang="en-US" sz="1000" dirty="0" err="1">
                          <a:effectLst/>
                        </a:rPr>
                        <a:t>Two_Family_conversion_All_Styles_and_Ages</a:t>
                      </a:r>
                    </a:p>
                  </a:txBody>
                  <a:tcPr marL="48930" marR="48930" marT="24465" marB="24465" anchor="ctr"/>
                </a:tc>
                <a:tc>
                  <a:txBody>
                    <a:bodyPr/>
                    <a:lstStyle/>
                    <a:p>
                      <a:pPr algn="r"/>
                      <a:r>
                        <a:rPr lang="en-US" sz="1000" dirty="0"/>
                        <a:t>46</a:t>
                      </a:r>
                    </a:p>
                  </a:txBody>
                  <a:tcPr marL="48930" marR="48930" marT="24465" marB="24465" anchor="ctr"/>
                </a:tc>
                <a:extLst>
                  <a:ext uri="{0D108BD9-81ED-4DB2-BD59-A6C34878D82A}">
                    <a16:rowId xmlns:a16="http://schemas.microsoft.com/office/drawing/2014/main" val="3576688111"/>
                  </a:ext>
                </a:extLst>
              </a:tr>
              <a:tr h="238898">
                <a:tc>
                  <a:txBody>
                    <a:bodyPr/>
                    <a:lstStyle/>
                    <a:p>
                      <a:r>
                        <a:rPr lang="en-US" sz="1000" dirty="0" err="1">
                          <a:effectLst/>
                        </a:rPr>
                        <a:t>Split_Foyer</a:t>
                      </a:r>
                    </a:p>
                  </a:txBody>
                  <a:tcPr marL="48930" marR="48930" marT="24465" marB="24465" anchor="ctr"/>
                </a:tc>
                <a:tc>
                  <a:txBody>
                    <a:bodyPr/>
                    <a:lstStyle/>
                    <a:p>
                      <a:pPr algn="r"/>
                      <a:r>
                        <a:rPr lang="en-US" sz="1000" dirty="0">
                          <a:effectLst/>
                        </a:rPr>
                        <a:t>34</a:t>
                      </a:r>
                    </a:p>
                  </a:txBody>
                  <a:tcPr marL="48930" marR="48930" marT="24465" marB="24465" anchor="ctr"/>
                </a:tc>
                <a:extLst>
                  <a:ext uri="{0D108BD9-81ED-4DB2-BD59-A6C34878D82A}">
                    <a16:rowId xmlns:a16="http://schemas.microsoft.com/office/drawing/2014/main" val="360387918"/>
                  </a:ext>
                </a:extLst>
              </a:tr>
              <a:tr h="238898">
                <a:tc>
                  <a:txBody>
                    <a:bodyPr/>
                    <a:lstStyle/>
                    <a:p>
                      <a:r>
                        <a:rPr lang="en-US" sz="1000" dirty="0" err="1">
                          <a:effectLst/>
                        </a:rPr>
                        <a:t>Two_and_Half_Story_All_Ages</a:t>
                      </a:r>
                    </a:p>
                  </a:txBody>
                  <a:tcPr marL="48930" marR="48930" marT="24465" marB="24465" anchor="ctr"/>
                </a:tc>
                <a:tc>
                  <a:txBody>
                    <a:bodyPr/>
                    <a:lstStyle/>
                    <a:p>
                      <a:pPr algn="r"/>
                      <a:r>
                        <a:rPr lang="en-US" sz="1000" dirty="0"/>
                        <a:t>17</a:t>
                      </a:r>
                    </a:p>
                  </a:txBody>
                  <a:tcPr marL="48930" marR="48930" marT="24465" marB="24465" anchor="ctr"/>
                </a:tc>
                <a:extLst>
                  <a:ext uri="{0D108BD9-81ED-4DB2-BD59-A6C34878D82A}">
                    <a16:rowId xmlns:a16="http://schemas.microsoft.com/office/drawing/2014/main" val="246473279"/>
                  </a:ext>
                </a:extLst>
              </a:tr>
              <a:tr h="422667">
                <a:tc>
                  <a:txBody>
                    <a:bodyPr/>
                    <a:lstStyle/>
                    <a:p>
                      <a:r>
                        <a:rPr lang="en-US" sz="1000" dirty="0" err="1">
                          <a:effectLst/>
                        </a:rPr>
                        <a:t>One_and_Half_Story_Unfinished_All_Ages</a:t>
                      </a:r>
                    </a:p>
                  </a:txBody>
                  <a:tcPr marL="48930" marR="48930" marT="24465" marB="24465" anchor="ctr"/>
                </a:tc>
                <a:tc>
                  <a:txBody>
                    <a:bodyPr/>
                    <a:lstStyle/>
                    <a:p>
                      <a:pPr algn="r"/>
                      <a:r>
                        <a:rPr lang="en-US" sz="1000" dirty="0">
                          <a:effectLst/>
                        </a:rPr>
                        <a:t>13</a:t>
                      </a:r>
                    </a:p>
                  </a:txBody>
                  <a:tcPr marL="48930" marR="48930" marT="24465" marB="24465" anchor="ctr"/>
                </a:tc>
                <a:extLst>
                  <a:ext uri="{0D108BD9-81ED-4DB2-BD59-A6C34878D82A}">
                    <a16:rowId xmlns:a16="http://schemas.microsoft.com/office/drawing/2014/main" val="216043241"/>
                  </a:ext>
                </a:extLst>
              </a:tr>
              <a:tr h="238898">
                <a:tc>
                  <a:txBody>
                    <a:bodyPr/>
                    <a:lstStyle/>
                    <a:p>
                      <a:r>
                        <a:rPr lang="en-US" sz="1000" dirty="0" err="1">
                          <a:effectLst/>
                        </a:rPr>
                        <a:t>PUD_Multilevel_Split_Level_Foyer</a:t>
                      </a:r>
                    </a:p>
                  </a:txBody>
                  <a:tcPr marL="48930" marR="48930" marT="24465" marB="24465" anchor="ctr"/>
                </a:tc>
                <a:tc>
                  <a:txBody>
                    <a:bodyPr/>
                    <a:lstStyle/>
                    <a:p>
                      <a:pPr algn="r"/>
                      <a:r>
                        <a:rPr lang="en-US" sz="1000" dirty="0"/>
                        <a:t>12</a:t>
                      </a:r>
                    </a:p>
                  </a:txBody>
                  <a:tcPr marL="48930" marR="48930" marT="24465" marB="24465" anchor="ctr"/>
                </a:tc>
                <a:extLst>
                  <a:ext uri="{0D108BD9-81ED-4DB2-BD59-A6C34878D82A}">
                    <a16:rowId xmlns:a16="http://schemas.microsoft.com/office/drawing/2014/main" val="148723166"/>
                  </a:ext>
                </a:extLst>
              </a:tr>
              <a:tr h="422667">
                <a:tc>
                  <a:txBody>
                    <a:bodyPr/>
                    <a:lstStyle/>
                    <a:p>
                      <a:r>
                        <a:rPr lang="en-US" sz="1000" dirty="0" err="1">
                          <a:effectLst/>
                        </a:rPr>
                        <a:t>One_Story_with_Finished_Attic_All_Ages</a:t>
                      </a:r>
                    </a:p>
                  </a:txBody>
                  <a:tcPr marL="48930" marR="48930" marT="24465" marB="24465" anchor="ctr"/>
                </a:tc>
                <a:tc>
                  <a:txBody>
                    <a:bodyPr/>
                    <a:lstStyle/>
                    <a:p>
                      <a:pPr algn="r"/>
                      <a:r>
                        <a:rPr lang="en-US" sz="1000" dirty="0">
                          <a:effectLst/>
                        </a:rPr>
                        <a:t>6</a:t>
                      </a:r>
                    </a:p>
                  </a:txBody>
                  <a:tcPr marL="48930" marR="48930" marT="24465" marB="24465" anchor="ctr"/>
                </a:tc>
                <a:extLst>
                  <a:ext uri="{0D108BD9-81ED-4DB2-BD59-A6C34878D82A}">
                    <a16:rowId xmlns:a16="http://schemas.microsoft.com/office/drawing/2014/main" val="3718827335"/>
                  </a:ext>
                </a:extLst>
              </a:tr>
              <a:tr h="238898">
                <a:tc>
                  <a:txBody>
                    <a:bodyPr/>
                    <a:lstStyle/>
                    <a:p>
                      <a:r>
                        <a:rPr lang="en-US" sz="1000" dirty="0" err="1">
                          <a:effectLst/>
                        </a:rPr>
                        <a:t>One_and_Half_Story_PUD_All_Ages</a:t>
                      </a:r>
                    </a:p>
                  </a:txBody>
                  <a:tcPr marL="48930" marR="48930" marT="24465" marB="24465" anchor="ctr"/>
                </a:tc>
                <a:tc>
                  <a:txBody>
                    <a:bodyPr/>
                    <a:lstStyle/>
                    <a:p>
                      <a:pPr algn="r"/>
                      <a:r>
                        <a:rPr lang="en-US" sz="1000" dirty="0"/>
                        <a:t>1</a:t>
                      </a:r>
                    </a:p>
                  </a:txBody>
                  <a:tcPr marL="48930" marR="48930" marT="24465" marB="24465" anchor="ctr"/>
                </a:tc>
                <a:extLst>
                  <a:ext uri="{0D108BD9-81ED-4DB2-BD59-A6C34878D82A}">
                    <a16:rowId xmlns:a16="http://schemas.microsoft.com/office/drawing/2014/main" val="1461798660"/>
                  </a:ext>
                </a:extLst>
              </a:tr>
              <a:tr h="238898">
                <a:tc>
                  <a:txBody>
                    <a:bodyPr/>
                    <a:lstStyle/>
                    <a:p>
                      <a:endParaRPr lang="en-US" sz="1000">
                        <a:effectLst/>
                      </a:endParaRPr>
                    </a:p>
                  </a:txBody>
                  <a:tcPr marL="48930" marR="48930" marT="24465" marB="24465" anchor="ctr"/>
                </a:tc>
                <a:tc>
                  <a:txBody>
                    <a:bodyPr/>
                    <a:lstStyle/>
                    <a:p>
                      <a:endParaRPr lang="en-US" sz="1000">
                        <a:effectLst/>
                      </a:endParaRPr>
                    </a:p>
                  </a:txBody>
                  <a:tcPr marL="48930" marR="48930" marT="24465" marB="24465" anchor="ctr"/>
                </a:tc>
                <a:extLst>
                  <a:ext uri="{0D108BD9-81ED-4DB2-BD59-A6C34878D82A}">
                    <a16:rowId xmlns:a16="http://schemas.microsoft.com/office/drawing/2014/main" val="3440406634"/>
                  </a:ext>
                </a:extLst>
              </a:tr>
            </a:tbl>
          </a:graphicData>
        </a:graphic>
      </p:graphicFrame>
      <p:pic>
        <p:nvPicPr>
          <p:cNvPr id="3" name="Picture 3" descr="Chart, bar chart&#10;&#10;Description automatically generated">
            <a:extLst>
              <a:ext uri="{FF2B5EF4-FFF2-40B4-BE49-F238E27FC236}">
                <a16:creationId xmlns:a16="http://schemas.microsoft.com/office/drawing/2014/main" id="{20EF2E70-7B91-8253-F691-3840068AB395}"/>
              </a:ext>
            </a:extLst>
          </p:cNvPr>
          <p:cNvPicPr>
            <a:picLocks noGrp="1" noChangeAspect="1"/>
          </p:cNvPicPr>
          <p:nvPr>
            <p:ph sz="half" idx="1"/>
          </p:nvPr>
        </p:nvPicPr>
        <p:blipFill>
          <a:blip r:embed="rId3"/>
          <a:stretch>
            <a:fillRect/>
          </a:stretch>
        </p:blipFill>
        <p:spPr>
          <a:xfrm>
            <a:off x="6893143" y="4053167"/>
            <a:ext cx="4573092" cy="2274897"/>
          </a:xfrm>
        </p:spPr>
      </p:pic>
      <p:pic>
        <p:nvPicPr>
          <p:cNvPr id="5" name="Picture 5" descr="Chart, bar chart&#10;&#10;Description automatically generated">
            <a:extLst>
              <a:ext uri="{FF2B5EF4-FFF2-40B4-BE49-F238E27FC236}">
                <a16:creationId xmlns:a16="http://schemas.microsoft.com/office/drawing/2014/main" id="{E2A18BE2-B0B9-4892-DBD4-26AC72AAA280}"/>
              </a:ext>
            </a:extLst>
          </p:cNvPr>
          <p:cNvPicPr>
            <a:picLocks noChangeAspect="1"/>
          </p:cNvPicPr>
          <p:nvPr/>
        </p:nvPicPr>
        <p:blipFill>
          <a:blip r:embed="rId4"/>
          <a:stretch>
            <a:fillRect/>
          </a:stretch>
        </p:blipFill>
        <p:spPr>
          <a:xfrm>
            <a:off x="7859843" y="284036"/>
            <a:ext cx="3742544" cy="1717929"/>
          </a:xfrm>
          <a:prstGeom prst="rect">
            <a:avLst/>
          </a:prstGeom>
        </p:spPr>
      </p:pic>
      <p:sp>
        <p:nvSpPr>
          <p:cNvPr id="6" name="TextBox 5">
            <a:extLst>
              <a:ext uri="{FF2B5EF4-FFF2-40B4-BE49-F238E27FC236}">
                <a16:creationId xmlns:a16="http://schemas.microsoft.com/office/drawing/2014/main" id="{8B7ACD1C-9B05-EEC5-63F1-72D35B4EEBD4}"/>
              </a:ext>
            </a:extLst>
          </p:cNvPr>
          <p:cNvSpPr txBox="1"/>
          <p:nvPr/>
        </p:nvSpPr>
        <p:spPr>
          <a:xfrm>
            <a:off x="7054070" y="2136698"/>
            <a:ext cx="30868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Plantagenet Cherokee"/>
              </a:rPr>
              <a:t>Looking at house style: over 1000 sales were of one story houses and that is not a predictive variable because half sold above median and half below.</a:t>
            </a:r>
          </a:p>
        </p:txBody>
      </p:sp>
      <p:cxnSp>
        <p:nvCxnSpPr>
          <p:cNvPr id="8" name="Straight Arrow Connector 7">
            <a:extLst>
              <a:ext uri="{FF2B5EF4-FFF2-40B4-BE49-F238E27FC236}">
                <a16:creationId xmlns:a16="http://schemas.microsoft.com/office/drawing/2014/main" id="{713CF8D7-CF78-981E-D461-E9FDD00BB936}"/>
              </a:ext>
            </a:extLst>
          </p:cNvPr>
          <p:cNvCxnSpPr/>
          <p:nvPr/>
        </p:nvCxnSpPr>
        <p:spPr>
          <a:xfrm flipV="1">
            <a:off x="8030199" y="1023342"/>
            <a:ext cx="993287" cy="2295308"/>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A89A0E-C3BB-8B28-0B6A-7E20CA90230E}"/>
              </a:ext>
            </a:extLst>
          </p:cNvPr>
          <p:cNvSpPr txBox="1"/>
          <p:nvPr/>
        </p:nvSpPr>
        <p:spPr>
          <a:xfrm>
            <a:off x="3742943" y="6495038"/>
            <a:ext cx="768496" cy="232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94359E1D-63DA-F7DF-0985-3D5BA64E11CC}"/>
              </a:ext>
            </a:extLst>
          </p:cNvPr>
          <p:cNvSpPr txBox="1"/>
          <p:nvPr/>
        </p:nvSpPr>
        <p:spPr>
          <a:xfrm>
            <a:off x="10130952" y="2110615"/>
            <a:ext cx="1820405" cy="17940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cxnSp>
        <p:nvCxnSpPr>
          <p:cNvPr id="13" name="Straight Arrow Connector 12">
            <a:extLst>
              <a:ext uri="{FF2B5EF4-FFF2-40B4-BE49-F238E27FC236}">
                <a16:creationId xmlns:a16="http://schemas.microsoft.com/office/drawing/2014/main" id="{D8452908-FE80-0DDD-6685-220446EDC59A}"/>
              </a:ext>
            </a:extLst>
          </p:cNvPr>
          <p:cNvCxnSpPr/>
          <p:nvPr/>
        </p:nvCxnSpPr>
        <p:spPr>
          <a:xfrm flipV="1">
            <a:off x="5685644" y="4532650"/>
            <a:ext cx="3212892" cy="2473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7191ED-72A3-338D-4284-990760FA36C2}"/>
              </a:ext>
            </a:extLst>
          </p:cNvPr>
          <p:cNvSpPr txBox="1"/>
          <p:nvPr/>
        </p:nvSpPr>
        <p:spPr>
          <a:xfrm>
            <a:off x="10397376" y="2216146"/>
            <a:ext cx="155807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bg2"/>
                </a:solidFill>
                <a:latin typeface="Plantagenet Cherokee"/>
              </a:rPr>
              <a:t>House style variable is predictive in the other categories: seen here in two story houses being predictive of selling above.</a:t>
            </a:r>
          </a:p>
        </p:txBody>
      </p:sp>
      <p:pic>
        <p:nvPicPr>
          <p:cNvPr id="4" name="Picture 15" descr="Chart, bar chart&#10;&#10;Description automatically generated">
            <a:extLst>
              <a:ext uri="{FF2B5EF4-FFF2-40B4-BE49-F238E27FC236}">
                <a16:creationId xmlns:a16="http://schemas.microsoft.com/office/drawing/2014/main" id="{94A6A76B-4ACC-F6E7-5A92-45BA7604A6AE}"/>
              </a:ext>
            </a:extLst>
          </p:cNvPr>
          <p:cNvPicPr>
            <a:picLocks noChangeAspect="1"/>
          </p:cNvPicPr>
          <p:nvPr/>
        </p:nvPicPr>
        <p:blipFill>
          <a:blip r:embed="rId5"/>
          <a:stretch>
            <a:fillRect/>
          </a:stretch>
        </p:blipFill>
        <p:spPr>
          <a:xfrm>
            <a:off x="-6158015" y="5127431"/>
            <a:ext cx="3155429" cy="2092683"/>
          </a:xfrm>
          <a:prstGeom prst="rect">
            <a:avLst/>
          </a:prstGeom>
        </p:spPr>
      </p:pic>
      <p:sp>
        <p:nvSpPr>
          <p:cNvPr id="16" name="TextBox 15">
            <a:extLst>
              <a:ext uri="{FF2B5EF4-FFF2-40B4-BE49-F238E27FC236}">
                <a16:creationId xmlns:a16="http://schemas.microsoft.com/office/drawing/2014/main" id="{D0113C8F-D344-726B-2AE0-7767CD0176DD}"/>
              </a:ext>
            </a:extLst>
          </p:cNvPr>
          <p:cNvSpPr txBox="1"/>
          <p:nvPr/>
        </p:nvSpPr>
        <p:spPr>
          <a:xfrm>
            <a:off x="4048243" y="2376041"/>
            <a:ext cx="1592548" cy="86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cxnSp>
        <p:nvCxnSpPr>
          <p:cNvPr id="18" name="Straight Arrow Connector 17">
            <a:extLst>
              <a:ext uri="{FF2B5EF4-FFF2-40B4-BE49-F238E27FC236}">
                <a16:creationId xmlns:a16="http://schemas.microsoft.com/office/drawing/2014/main" id="{A897821E-AAF4-889E-3829-B44B8E35AD9F}"/>
              </a:ext>
            </a:extLst>
          </p:cNvPr>
          <p:cNvCxnSpPr/>
          <p:nvPr/>
        </p:nvCxnSpPr>
        <p:spPr>
          <a:xfrm>
            <a:off x="10728429" y="978578"/>
            <a:ext cx="252334" cy="120171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1D6A652-BBFB-C0A3-ECB0-DFCC111A3499}"/>
              </a:ext>
            </a:extLst>
          </p:cNvPr>
          <p:cNvSpPr txBox="1"/>
          <p:nvPr/>
        </p:nvSpPr>
        <p:spPr>
          <a:xfrm>
            <a:off x="4179885" y="388006"/>
            <a:ext cx="23730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2"/>
                </a:solidFill>
              </a:rPr>
              <a:t>Categories with more counts help us accurately identify trends; categories with low counts are a statistically smaller part of the dataset.</a:t>
            </a:r>
          </a:p>
        </p:txBody>
      </p:sp>
    </p:spTree>
    <p:extLst>
      <p:ext uri="{BB962C8B-B14F-4D97-AF65-F5344CB8AC3E}">
        <p14:creationId xmlns:p14="http://schemas.microsoft.com/office/powerpoint/2010/main" val="350501131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Chart&#10;&#10;Description automatically generated">
            <a:extLst>
              <a:ext uri="{FF2B5EF4-FFF2-40B4-BE49-F238E27FC236}">
                <a16:creationId xmlns:a16="http://schemas.microsoft.com/office/drawing/2014/main" id="{76086339-E1B3-EC45-32BD-727F6C37DBA0}"/>
              </a:ext>
            </a:extLst>
          </p:cNvPr>
          <p:cNvPicPr>
            <a:picLocks noChangeAspect="1"/>
          </p:cNvPicPr>
          <p:nvPr/>
        </p:nvPicPr>
        <p:blipFill>
          <a:blip r:embed="rId2"/>
          <a:stretch>
            <a:fillRect/>
          </a:stretch>
        </p:blipFill>
        <p:spPr>
          <a:xfrm>
            <a:off x="4044950" y="1165225"/>
            <a:ext cx="3922713" cy="2398713"/>
          </a:xfrm>
          <a:prstGeom prst="rect">
            <a:avLst/>
          </a:prstGeom>
        </p:spPr>
      </p:pic>
      <p:pic>
        <p:nvPicPr>
          <p:cNvPr id="4" name="Picture 4" descr="Chart, histogram&#10;&#10;Description automatically generated">
            <a:extLst>
              <a:ext uri="{FF2B5EF4-FFF2-40B4-BE49-F238E27FC236}">
                <a16:creationId xmlns:a16="http://schemas.microsoft.com/office/drawing/2014/main" id="{9B648334-9A64-3E2E-A9B9-D996DB96CEC6}"/>
              </a:ext>
            </a:extLst>
          </p:cNvPr>
          <p:cNvPicPr>
            <a:picLocks noChangeAspect="1"/>
          </p:cNvPicPr>
          <p:nvPr/>
        </p:nvPicPr>
        <p:blipFill>
          <a:blip r:embed="rId3"/>
          <a:stretch>
            <a:fillRect/>
          </a:stretch>
        </p:blipFill>
        <p:spPr>
          <a:xfrm>
            <a:off x="8023225" y="1165225"/>
            <a:ext cx="3325813" cy="2398713"/>
          </a:xfrm>
          <a:prstGeom prst="rect">
            <a:avLst/>
          </a:prstGeom>
        </p:spPr>
      </p:pic>
      <p:pic>
        <p:nvPicPr>
          <p:cNvPr id="5" name="Picture 5" descr="Chart, bar chart, histogram&#10;&#10;Description automatically generated">
            <a:extLst>
              <a:ext uri="{FF2B5EF4-FFF2-40B4-BE49-F238E27FC236}">
                <a16:creationId xmlns:a16="http://schemas.microsoft.com/office/drawing/2014/main" id="{37BF3810-DA9C-142A-1BBA-A11A756FE166}"/>
              </a:ext>
            </a:extLst>
          </p:cNvPr>
          <p:cNvPicPr>
            <a:picLocks noChangeAspect="1"/>
          </p:cNvPicPr>
          <p:nvPr/>
        </p:nvPicPr>
        <p:blipFill>
          <a:blip r:embed="rId4"/>
          <a:stretch>
            <a:fillRect/>
          </a:stretch>
        </p:blipFill>
        <p:spPr>
          <a:xfrm>
            <a:off x="4044950" y="3619500"/>
            <a:ext cx="3859213" cy="2070100"/>
          </a:xfrm>
          <a:prstGeom prst="rect">
            <a:avLst/>
          </a:prstGeom>
        </p:spPr>
      </p:pic>
      <p:pic>
        <p:nvPicPr>
          <p:cNvPr id="7" name="Picture 7" descr="Chart, bar chart&#10;&#10;Description automatically generated">
            <a:extLst>
              <a:ext uri="{FF2B5EF4-FFF2-40B4-BE49-F238E27FC236}">
                <a16:creationId xmlns:a16="http://schemas.microsoft.com/office/drawing/2014/main" id="{583DEEA3-BF43-5FFF-DB27-BA6AFC68B57A}"/>
              </a:ext>
            </a:extLst>
          </p:cNvPr>
          <p:cNvPicPr>
            <a:picLocks noChangeAspect="1"/>
          </p:cNvPicPr>
          <p:nvPr/>
        </p:nvPicPr>
        <p:blipFill>
          <a:blip r:embed="rId5"/>
          <a:stretch>
            <a:fillRect/>
          </a:stretch>
        </p:blipFill>
        <p:spPr>
          <a:xfrm>
            <a:off x="7958138" y="3619500"/>
            <a:ext cx="3389313" cy="2070100"/>
          </a:xfrm>
          <a:prstGeom prst="rect">
            <a:avLst/>
          </a:prstGeom>
        </p:spPr>
      </p:pic>
      <p:sp>
        <p:nvSpPr>
          <p:cNvPr id="2" name="Title 1">
            <a:extLst>
              <a:ext uri="{FF2B5EF4-FFF2-40B4-BE49-F238E27FC236}">
                <a16:creationId xmlns:a16="http://schemas.microsoft.com/office/drawing/2014/main" id="{AF336065-2FFD-A0BD-D50A-65D3AF278C9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200" kern="1200" dirty="0">
                <a:solidFill>
                  <a:srgbClr val="FFFFFF"/>
                </a:solidFill>
                <a:latin typeface="+mj-lt"/>
                <a:ea typeface="+mj-ea"/>
                <a:cs typeface="+mj-cs"/>
              </a:rPr>
              <a:t>Overall quality, remodels, </a:t>
            </a:r>
            <a:br>
              <a:rPr lang="en-US" sz="2200" dirty="0">
                <a:solidFill>
                  <a:srgbClr val="FFFFFF"/>
                </a:solidFill>
              </a:rPr>
            </a:br>
            <a:r>
              <a:rPr lang="en-US" sz="2200" dirty="0">
                <a:solidFill>
                  <a:srgbClr val="FFFFFF"/>
                </a:solidFill>
              </a:rPr>
              <a:t>cul-de-sacs</a:t>
            </a:r>
            <a:r>
              <a:rPr lang="en-US" sz="2200" kern="1200" dirty="0">
                <a:solidFill>
                  <a:srgbClr val="FFFFFF"/>
                </a:solidFill>
                <a:latin typeface="+mj-lt"/>
                <a:ea typeface="+mj-ea"/>
                <a:cs typeface="+mj-cs"/>
              </a:rPr>
              <a:t> and of course, bathrooms</a:t>
            </a:r>
            <a:r>
              <a:rPr lang="en-US" sz="2200" dirty="0">
                <a:solidFill>
                  <a:srgbClr val="FFFFFF"/>
                </a:solidFill>
              </a:rPr>
              <a:t> are predictive</a:t>
            </a:r>
            <a:endParaRPr lang="en-US" sz="2200"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15514996-4EAD-31DC-ABA1-81E3B9553923}"/>
              </a:ext>
            </a:extLst>
          </p:cNvPr>
          <p:cNvSpPr txBox="1"/>
          <p:nvPr/>
        </p:nvSpPr>
        <p:spPr>
          <a:xfrm>
            <a:off x="7568134" y="5676574"/>
            <a:ext cx="43040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Plantagenet Cherokee"/>
              </a:rPr>
              <a:t>Most numerous are homes with interior lots and 50.5% of the time they sell below median. So, inside lots have no predictive value, it's 50/50 whether they sell above or below.</a:t>
            </a:r>
          </a:p>
        </p:txBody>
      </p:sp>
      <p:sp>
        <p:nvSpPr>
          <p:cNvPr id="9" name="TextBox 8">
            <a:extLst>
              <a:ext uri="{FF2B5EF4-FFF2-40B4-BE49-F238E27FC236}">
                <a16:creationId xmlns:a16="http://schemas.microsoft.com/office/drawing/2014/main" id="{39FA8FB6-6AF6-98F4-8FBF-2C50DB171346}"/>
              </a:ext>
            </a:extLst>
          </p:cNvPr>
          <p:cNvSpPr txBox="1"/>
          <p:nvPr/>
        </p:nvSpPr>
        <p:spPr>
          <a:xfrm>
            <a:off x="2928478" y="290209"/>
            <a:ext cx="32978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Plantagenet Cherokee"/>
              </a:rPr>
              <a:t>77% of the houses with 2 bathrooms sold over median price.</a:t>
            </a:r>
          </a:p>
        </p:txBody>
      </p:sp>
      <p:cxnSp>
        <p:nvCxnSpPr>
          <p:cNvPr id="10" name="Connector: Curved 9">
            <a:extLst>
              <a:ext uri="{FF2B5EF4-FFF2-40B4-BE49-F238E27FC236}">
                <a16:creationId xmlns:a16="http://schemas.microsoft.com/office/drawing/2014/main" id="{B683A209-530A-928C-7CF7-7062DB28CAEB}"/>
              </a:ext>
            </a:extLst>
          </p:cNvPr>
          <p:cNvCxnSpPr/>
          <p:nvPr/>
        </p:nvCxnSpPr>
        <p:spPr>
          <a:xfrm>
            <a:off x="4587927" y="934076"/>
            <a:ext cx="1364105" cy="1226694"/>
          </a:xfrm>
          <a:prstGeom prst="curved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57F7F5-75D1-1144-5E0D-8BA40FE4EC9A}"/>
              </a:ext>
            </a:extLst>
          </p:cNvPr>
          <p:cNvSpPr txBox="1"/>
          <p:nvPr/>
        </p:nvSpPr>
        <p:spPr>
          <a:xfrm>
            <a:off x="8363311" y="184678"/>
            <a:ext cx="30340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Plantagenet Cherokee"/>
              </a:rPr>
              <a:t>Recently remodeled homes sell above median more often than older homes or never remodeled homes.</a:t>
            </a:r>
          </a:p>
        </p:txBody>
      </p:sp>
      <p:cxnSp>
        <p:nvCxnSpPr>
          <p:cNvPr id="6" name="Straight Arrow Connector 5">
            <a:extLst>
              <a:ext uri="{FF2B5EF4-FFF2-40B4-BE49-F238E27FC236}">
                <a16:creationId xmlns:a16="http://schemas.microsoft.com/office/drawing/2014/main" id="{BD3DD43E-5366-EA6E-EAC6-3990DEF47825}"/>
              </a:ext>
            </a:extLst>
          </p:cNvPr>
          <p:cNvCxnSpPr/>
          <p:nvPr/>
        </p:nvCxnSpPr>
        <p:spPr>
          <a:xfrm flipV="1">
            <a:off x="8050060" y="4773460"/>
            <a:ext cx="2668044" cy="123590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7F0211B-0310-7DFE-0D80-BF7FC0CF25AE}"/>
              </a:ext>
            </a:extLst>
          </p:cNvPr>
          <p:cNvCxnSpPr/>
          <p:nvPr/>
        </p:nvCxnSpPr>
        <p:spPr>
          <a:xfrm>
            <a:off x="9414222" y="891306"/>
            <a:ext cx="893524" cy="188516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29C902-619C-93F3-6165-939018705E71}"/>
              </a:ext>
            </a:extLst>
          </p:cNvPr>
          <p:cNvCxnSpPr/>
          <p:nvPr/>
        </p:nvCxnSpPr>
        <p:spPr>
          <a:xfrm flipH="1">
            <a:off x="8968374" y="888044"/>
            <a:ext cx="286011" cy="195823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82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our data, the following variables are strong predictors of a home selling above the median sale price. </a:t>
            </a:r>
          </a:p>
        </p:txBody>
      </p:sp>
      <p:sp>
        <p:nvSpPr>
          <p:cNvPr id="3" name="Content Placeholder 2"/>
          <p:cNvSpPr>
            <a:spLocks noGrp="1"/>
          </p:cNvSpPr>
          <p:nvPr>
            <p:ph idx="1"/>
          </p:nvPr>
        </p:nvSpPr>
        <p:spPr>
          <a:xfrm>
            <a:off x="5641849" y="4001023"/>
            <a:ext cx="5445252" cy="2171179"/>
          </a:xfrm>
        </p:spPr>
        <p:txBody>
          <a:bodyPr vert="horz" lIns="0" tIns="45720" rIns="0" bIns="45720" rtlCol="0" anchor="t">
            <a:normAutofit lnSpcReduction="10000"/>
          </a:bodyPr>
          <a:lstStyle/>
          <a:p>
            <a:pPr>
              <a:lnSpc>
                <a:spcPct val="100000"/>
              </a:lnSpc>
              <a:spcBef>
                <a:spcPts val="0"/>
              </a:spcBef>
              <a:buChar char="•"/>
            </a:pPr>
            <a:r>
              <a:rPr lang="en-US" sz="1400" i="1" dirty="0">
                <a:ea typeface="+mn-lt"/>
                <a:cs typeface="+mn-lt"/>
              </a:rPr>
              <a:t>Some variables contained unusual situations, otherwise known as outliers. An example of such from this dataset was a home having no public sewer (there was one such home in the dataset) or a home having a gravel street. When such outliers comprised less than 1% of the data, the variable was deleted as it had no predictive value.</a:t>
            </a:r>
          </a:p>
          <a:p>
            <a:pPr>
              <a:lnSpc>
                <a:spcPct val="100000"/>
              </a:lnSpc>
              <a:spcBef>
                <a:spcPts val="0"/>
              </a:spcBef>
              <a:buChar char="•"/>
            </a:pPr>
            <a:endParaRPr lang="en-US" sz="1400" i="1" dirty="0"/>
          </a:p>
          <a:p>
            <a:pPr>
              <a:lnSpc>
                <a:spcPct val="100000"/>
              </a:lnSpc>
              <a:spcBef>
                <a:spcPts val="0"/>
              </a:spcBef>
              <a:buChar char="•"/>
            </a:pPr>
            <a:r>
              <a:rPr lang="en-US" sz="1400" i="1" dirty="0">
                <a:ea typeface="+mn-lt"/>
                <a:cs typeface="+mn-lt"/>
              </a:rPr>
              <a:t>Some variables had no predictive value as they identified equal likelihood of selling above or below median, these too are filtered out of our dataset.</a:t>
            </a:r>
          </a:p>
          <a:p>
            <a:pPr>
              <a:lnSpc>
                <a:spcPct val="100000"/>
              </a:lnSpc>
              <a:spcBef>
                <a:spcPts val="0"/>
              </a:spcBef>
              <a:buChar char="•"/>
            </a:pPr>
            <a:endParaRPr lang="en-US" dirty="0"/>
          </a:p>
          <a:p>
            <a:endParaRPr lang="en-US" dirty="0"/>
          </a:p>
        </p:txBody>
      </p:sp>
      <p:sp>
        <p:nvSpPr>
          <p:cNvPr id="4" name="Text Placeholder 3"/>
          <p:cNvSpPr>
            <a:spLocks noGrp="1"/>
          </p:cNvSpPr>
          <p:nvPr>
            <p:ph type="body" sz="half" idx="2"/>
          </p:nvPr>
        </p:nvSpPr>
        <p:spPr>
          <a:xfrm>
            <a:off x="1359114" y="1373097"/>
            <a:ext cx="7815214" cy="4809542"/>
          </a:xfrm>
        </p:spPr>
        <p:txBody>
          <a:bodyPr vert="horz" lIns="0" tIns="45720" rIns="0" bIns="45720" rtlCol="0" anchor="t">
            <a:noAutofit/>
          </a:bodyPr>
          <a:lstStyle/>
          <a:p>
            <a:r>
              <a:rPr lang="en-US" sz="1600" dirty="0">
                <a:solidFill>
                  <a:srgbClr val="00B050"/>
                </a:solidFill>
                <a:latin typeface="Plantagenet Cherokee"/>
              </a:rPr>
              <a:t>Style and age of the home                                         First floor square footage</a:t>
            </a:r>
            <a:endParaRPr lang="en-US" sz="1600">
              <a:solidFill>
                <a:srgbClr val="00B050"/>
              </a:solidFill>
            </a:endParaRPr>
          </a:p>
          <a:p>
            <a:r>
              <a:rPr lang="en-US" sz="1600" dirty="0">
                <a:solidFill>
                  <a:srgbClr val="00B050"/>
                </a:solidFill>
                <a:latin typeface="Plantagenet Cherokee"/>
              </a:rPr>
              <a:t>Neighborhood                                                           Number of full bathrooms</a:t>
            </a:r>
          </a:p>
          <a:p>
            <a:r>
              <a:rPr lang="en-US" sz="1600" dirty="0">
                <a:solidFill>
                  <a:srgbClr val="00B050"/>
                </a:solidFill>
                <a:latin typeface="Plantagenet Cherokee"/>
              </a:rPr>
              <a:t>Zoning of the home                                                   Remodeled year</a:t>
            </a:r>
          </a:p>
          <a:p>
            <a:r>
              <a:rPr lang="en-US" sz="1600" dirty="0">
                <a:solidFill>
                  <a:srgbClr val="00B050"/>
                </a:solidFill>
                <a:latin typeface="Plantagenet Cherokee"/>
              </a:rPr>
              <a:t>Overall quality of the home                                      Heating system quality                                 </a:t>
            </a:r>
          </a:p>
          <a:p>
            <a:r>
              <a:rPr lang="en-US" sz="1600" dirty="0">
                <a:solidFill>
                  <a:srgbClr val="00B050"/>
                </a:solidFill>
                <a:latin typeface="Plantagenet Cherokee"/>
              </a:rPr>
              <a:t>Overall condition of the home                                  Fireplace quality</a:t>
            </a:r>
          </a:p>
          <a:p>
            <a:r>
              <a:rPr lang="en-US" sz="1600" dirty="0">
                <a:solidFill>
                  <a:srgbClr val="00B050"/>
                </a:solidFill>
                <a:latin typeface="Plantagenet Cherokee"/>
              </a:rPr>
              <a:t>Exterior material of the first floor</a:t>
            </a:r>
          </a:p>
          <a:p>
            <a:r>
              <a:rPr lang="en-US" sz="1600" dirty="0">
                <a:solidFill>
                  <a:srgbClr val="00B050"/>
                </a:solidFill>
                <a:latin typeface="Plantagenet Cherokee"/>
              </a:rPr>
              <a:t>Exterior material of the second floor</a:t>
            </a:r>
          </a:p>
          <a:p>
            <a:r>
              <a:rPr lang="en-US" sz="1600" dirty="0">
                <a:solidFill>
                  <a:srgbClr val="00B050"/>
                </a:solidFill>
                <a:latin typeface="Plantagenet Cherokee"/>
              </a:rPr>
              <a:t>Exterior quality</a:t>
            </a:r>
          </a:p>
          <a:p>
            <a:r>
              <a:rPr lang="en-US" sz="1600" dirty="0">
                <a:solidFill>
                  <a:srgbClr val="00B050"/>
                </a:solidFill>
                <a:latin typeface="Plantagenet Cherokee"/>
              </a:rPr>
              <a:t>Type of exterior materials</a:t>
            </a:r>
          </a:p>
          <a:p>
            <a:r>
              <a:rPr lang="en-US" sz="1600" dirty="0">
                <a:solidFill>
                  <a:srgbClr val="00B050"/>
                </a:solidFill>
                <a:latin typeface="Plantagenet Cherokee"/>
              </a:rPr>
              <a:t>Foundation style</a:t>
            </a:r>
          </a:p>
          <a:p>
            <a:r>
              <a:rPr lang="en-US" sz="1600" dirty="0">
                <a:solidFill>
                  <a:srgbClr val="00B050"/>
                </a:solidFill>
                <a:latin typeface="Plantagenet Cherokee"/>
              </a:rPr>
              <a:t>Garage style</a:t>
            </a:r>
          </a:p>
          <a:p>
            <a:r>
              <a:rPr lang="en-US" sz="1600" dirty="0">
                <a:solidFill>
                  <a:srgbClr val="00B050"/>
                </a:solidFill>
                <a:latin typeface="Plantagenet Cherokee"/>
              </a:rPr>
              <a:t>Basement quality</a:t>
            </a:r>
          </a:p>
          <a:p>
            <a:r>
              <a:rPr lang="en-US" sz="1600" dirty="0">
                <a:solidFill>
                  <a:srgbClr val="00B050"/>
                </a:solidFill>
                <a:latin typeface="Plantagenet Cherokee"/>
              </a:rPr>
              <a:t>Basement finish type</a:t>
            </a:r>
          </a:p>
          <a:p>
            <a:r>
              <a:rPr lang="en-US" sz="1600" dirty="0">
                <a:solidFill>
                  <a:srgbClr val="00B050"/>
                </a:solidFill>
                <a:latin typeface="Plantagenet Cherokee"/>
              </a:rPr>
              <a:t>Kitchen quality</a:t>
            </a:r>
          </a:p>
          <a:p>
            <a:endParaRPr lang="en-US" sz="1400" dirty="0">
              <a:solidFill>
                <a:srgbClr val="00B050"/>
              </a:solidFill>
              <a:latin typeface="Plantagenet Cherokee"/>
            </a:endParaRPr>
          </a:p>
          <a:p>
            <a:endParaRPr lang="en-US" sz="1400" dirty="0">
              <a:solidFill>
                <a:srgbClr val="00B050"/>
              </a:solidFill>
              <a:latin typeface="Plantagenet Cherokee"/>
            </a:endParaRPr>
          </a:p>
          <a:p>
            <a:endParaRPr lang="en-US" sz="1400" dirty="0">
              <a:solidFill>
                <a:srgbClr val="00B050"/>
              </a:solidFill>
              <a:latin typeface="Plantagenet Cherokee"/>
            </a:endParaRPr>
          </a:p>
          <a:p>
            <a:endParaRPr lang="en-US" sz="1400" dirty="0">
              <a:solidFill>
                <a:srgbClr val="00B050"/>
              </a:solidFill>
              <a:latin typeface="Plantagenet Cherokee"/>
            </a:endParaRPr>
          </a:p>
          <a:p>
            <a:endParaRPr lang="en-US" dirty="0">
              <a:latin typeface="Plantagenet Cherokee"/>
            </a:endParaRPr>
          </a:p>
        </p:txBody>
      </p:sp>
    </p:spTree>
    <p:extLst>
      <p:ext uri="{BB962C8B-B14F-4D97-AF65-F5344CB8AC3E}">
        <p14:creationId xmlns:p14="http://schemas.microsoft.com/office/powerpoint/2010/main" val="3197023440"/>
      </p:ext>
    </p:extLst>
  </p:cSld>
  <p:clrMapOvr>
    <a:masterClrMapping/>
  </p:clrMapOvr>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Slides>
  <Notes>5</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Academic Literature 16x9</vt:lpstr>
      <vt:lpstr>Ames, Iowa Residential  Property Sales</vt:lpstr>
      <vt:lpstr>PowerPoint Presentation</vt:lpstr>
      <vt:lpstr>Location, location! Neighborhood can help predict whether a home will sell above median price</vt:lpstr>
      <vt:lpstr>What are some features which predict that a house is more likely to sell above the median?</vt:lpstr>
      <vt:lpstr>            There is predictive value in looking at the style and the age of the house. For example, 94% of the two story homes newer than 1946 sold above median sale price (360x out of 383).</vt:lpstr>
      <vt:lpstr>Overall quality, remodels,  cul-de-sacs and of course, bathrooms are predictive</vt:lpstr>
      <vt:lpstr>In our data, the following variables are strong predictors of a home selling above the median sale price.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
  <cp:revision>904</cp:revision>
  <dcterms:created xsi:type="dcterms:W3CDTF">2022-10-01T18:31:34Z</dcterms:created>
  <dcterms:modified xsi:type="dcterms:W3CDTF">2022-10-05T15:43:56Z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